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99" r:id="rId1"/>
    <p:sldMasterId id="2147484229" r:id="rId2"/>
    <p:sldMasterId id="2147485111" r:id="rId3"/>
  </p:sldMasterIdLst>
  <p:notesMasterIdLst>
    <p:notesMasterId r:id="rId46"/>
  </p:notesMasterIdLst>
  <p:sldIdLst>
    <p:sldId id="258" r:id="rId4"/>
    <p:sldId id="260" r:id="rId5"/>
    <p:sldId id="2216" r:id="rId6"/>
    <p:sldId id="2076137127" r:id="rId7"/>
    <p:sldId id="2076137128" r:id="rId8"/>
    <p:sldId id="280" r:id="rId9"/>
    <p:sldId id="2076137130" r:id="rId10"/>
    <p:sldId id="2076138157" r:id="rId11"/>
    <p:sldId id="2076136723" r:id="rId12"/>
    <p:sldId id="1930" r:id="rId13"/>
    <p:sldId id="2076138158" r:id="rId14"/>
    <p:sldId id="2076137124" r:id="rId15"/>
    <p:sldId id="2076138174" r:id="rId16"/>
    <p:sldId id="4694" r:id="rId17"/>
    <p:sldId id="4734" r:id="rId18"/>
    <p:sldId id="328" r:id="rId19"/>
    <p:sldId id="336" r:id="rId20"/>
    <p:sldId id="3158" r:id="rId21"/>
    <p:sldId id="308" r:id="rId22"/>
    <p:sldId id="2076136702" r:id="rId23"/>
    <p:sldId id="2076138164" r:id="rId24"/>
    <p:sldId id="2076138162" r:id="rId25"/>
    <p:sldId id="2076138159" r:id="rId26"/>
    <p:sldId id="2076138160" r:id="rId27"/>
    <p:sldId id="2076138161" r:id="rId28"/>
    <p:sldId id="2076138169" r:id="rId29"/>
    <p:sldId id="2076138166" r:id="rId30"/>
    <p:sldId id="2076138171" r:id="rId31"/>
    <p:sldId id="420" r:id="rId32"/>
    <p:sldId id="422" r:id="rId33"/>
    <p:sldId id="424" r:id="rId34"/>
    <p:sldId id="426" r:id="rId35"/>
    <p:sldId id="428" r:id="rId36"/>
    <p:sldId id="434" r:id="rId37"/>
    <p:sldId id="2076138172" r:id="rId38"/>
    <p:sldId id="2076137125" r:id="rId39"/>
    <p:sldId id="2076138173" r:id="rId40"/>
    <p:sldId id="2220" r:id="rId41"/>
    <p:sldId id="2076138175" r:id="rId42"/>
    <p:sldId id="438" r:id="rId43"/>
    <p:sldId id="294" r:id="rId44"/>
    <p:sldId id="2076138176" r:id="rId45"/>
  </p:sldIdLst>
  <p:sldSz cx="12192000" cy="6858000"/>
  <p:notesSz cx="6797675" cy="9926638"/>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BCBADC-D5FC-4EF8-B0C8-E7CBDCE5FFCD}" v="29" dt="2020-10-20T19:17:01.010"/>
    <p1510:client id="{10CF9E9D-91B2-49E6-852D-56C5A4471F7E}" v="149" dt="2020-10-20T19:24:36.892"/>
    <p1510:client id="{ACBEEFB0-467E-4A43-A5DF-C956C4866484}" v="553" dt="2020-10-20T19:36:43.836"/>
    <p1510:client id="{E37B0FB9-FD62-4935-8AFC-55A1A9DC0829}" v="42" dt="2020-10-20T19:49:54.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sorterViewPr>
    <p:cViewPr>
      <p:scale>
        <a:sx n="100" d="100"/>
        <a:sy n="100" d="100"/>
      </p:scale>
      <p:origin x="0" y="-7566"/>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microsoft.com/office/2015/10/relationships/revisionInfo" Target="revisionInfo.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Gibbens" userId="1d515acd-2b67-4cf3-b746-e09f957dcbb5" providerId="ADAL" clId="{A93C3819-01C2-4B64-B5B7-A2F6B5B6542E}"/>
    <pc:docChg chg="custSel addSld delSld modSld sldOrd">
      <pc:chgData name="Rob Gibbens" userId="1d515acd-2b67-4cf3-b746-e09f957dcbb5" providerId="ADAL" clId="{A93C3819-01C2-4B64-B5B7-A2F6B5B6542E}" dt="2020-10-07T18:29:29.630" v="25" actId="20577"/>
      <pc:docMkLst>
        <pc:docMk/>
      </pc:docMkLst>
      <pc:sldChg chg="add">
        <pc:chgData name="Rob Gibbens" userId="1d515acd-2b67-4cf3-b746-e09f957dcbb5" providerId="ADAL" clId="{A93C3819-01C2-4B64-B5B7-A2F6B5B6542E}" dt="2020-10-07T15:27:42.762" v="7" actId="22"/>
        <pc:sldMkLst>
          <pc:docMk/>
          <pc:sldMk cId="280178271" sldId="2215"/>
        </pc:sldMkLst>
      </pc:sldChg>
      <pc:sldChg chg="modSp mod">
        <pc:chgData name="Rob Gibbens" userId="1d515acd-2b67-4cf3-b746-e09f957dcbb5" providerId="ADAL" clId="{A93C3819-01C2-4B64-B5B7-A2F6B5B6542E}" dt="2020-10-07T18:29:20.164" v="19" actId="20577"/>
        <pc:sldMkLst>
          <pc:docMk/>
          <pc:sldMk cId="2936960353" sldId="2216"/>
        </pc:sldMkLst>
        <pc:spChg chg="mod">
          <ac:chgData name="Rob Gibbens" userId="1d515acd-2b67-4cf3-b746-e09f957dcbb5" providerId="ADAL" clId="{A93C3819-01C2-4B64-B5B7-A2F6B5B6542E}" dt="2020-10-07T18:29:20.164" v="19" actId="20577"/>
          <ac:spMkLst>
            <pc:docMk/>
            <pc:sldMk cId="2936960353" sldId="2216"/>
            <ac:spMk id="20" creationId="{6002B28F-011F-4F32-A909-3680BDD2A6D9}"/>
          </ac:spMkLst>
        </pc:spChg>
      </pc:sldChg>
      <pc:sldChg chg="add del">
        <pc:chgData name="Rob Gibbens" userId="1d515acd-2b67-4cf3-b746-e09f957dcbb5" providerId="ADAL" clId="{A93C3819-01C2-4B64-B5B7-A2F6B5B6542E}" dt="2020-10-07T17:48:10.568" v="12" actId="22"/>
        <pc:sldMkLst>
          <pc:docMk/>
          <pc:sldMk cId="1772916711" sldId="2220"/>
        </pc:sldMkLst>
      </pc:sldChg>
      <pc:sldChg chg="modSp mod ord modShow">
        <pc:chgData name="Rob Gibbens" userId="1d515acd-2b67-4cf3-b746-e09f957dcbb5" providerId="ADAL" clId="{A93C3819-01C2-4B64-B5B7-A2F6B5B6542E}" dt="2020-10-07T15:28:49.995" v="9" actId="729"/>
        <pc:sldMkLst>
          <pc:docMk/>
          <pc:sldMk cId="3485666780" sldId="2221"/>
        </pc:sldMkLst>
        <pc:graphicFrameChg chg="modGraphic">
          <ac:chgData name="Rob Gibbens" userId="1d515acd-2b67-4cf3-b746-e09f957dcbb5" providerId="ADAL" clId="{A93C3819-01C2-4B64-B5B7-A2F6B5B6542E}" dt="2020-10-07T15:28:36.742" v="8" actId="207"/>
          <ac:graphicFrameMkLst>
            <pc:docMk/>
            <pc:sldMk cId="3485666780" sldId="2221"/>
            <ac:graphicFrameMk id="6" creationId="{3F223E3C-F5B4-4938-B435-F17E9F41EBD1}"/>
          </ac:graphicFrameMkLst>
        </pc:graphicFrameChg>
      </pc:sldChg>
      <pc:sldChg chg="modSp add mod">
        <pc:chgData name="Rob Gibbens" userId="1d515acd-2b67-4cf3-b746-e09f957dcbb5" providerId="ADAL" clId="{A93C3819-01C2-4B64-B5B7-A2F6B5B6542E}" dt="2020-10-07T18:29:29.630" v="25" actId="20577"/>
        <pc:sldMkLst>
          <pc:docMk/>
          <pc:sldMk cId="2791270003" sldId="2076137125"/>
        </pc:sldMkLst>
        <pc:spChg chg="mod">
          <ac:chgData name="Rob Gibbens" userId="1d515acd-2b67-4cf3-b746-e09f957dcbb5" providerId="ADAL" clId="{A93C3819-01C2-4B64-B5B7-A2F6B5B6542E}" dt="2020-10-07T18:29:29.630" v="25" actId="20577"/>
          <ac:spMkLst>
            <pc:docMk/>
            <pc:sldMk cId="2791270003" sldId="2076137125"/>
            <ac:spMk id="20" creationId="{6002B28F-011F-4F32-A909-3680BDD2A6D9}"/>
          </ac:spMkLst>
        </pc:spChg>
      </pc:sldChg>
      <pc:sldChg chg="add del">
        <pc:chgData name="Rob Gibbens" userId="1d515acd-2b67-4cf3-b746-e09f957dcbb5" providerId="ADAL" clId="{A93C3819-01C2-4B64-B5B7-A2F6B5B6542E}" dt="2020-10-07T17:48:11.730" v="13" actId="47"/>
        <pc:sldMkLst>
          <pc:docMk/>
          <pc:sldMk cId="2501115394" sldId="2076137126"/>
        </pc:sldMkLst>
      </pc:sldChg>
      <pc:sldChg chg="add">
        <pc:chgData name="Rob Gibbens" userId="1d515acd-2b67-4cf3-b746-e09f957dcbb5" providerId="ADAL" clId="{A93C3819-01C2-4B64-B5B7-A2F6B5B6542E}" dt="2020-10-07T17:48:05.331" v="10" actId="22"/>
        <pc:sldMkLst>
          <pc:docMk/>
          <pc:sldMk cId="1065753637" sldId="2076137127"/>
        </pc:sldMkLst>
      </pc:sldChg>
      <pc:sldChg chg="add del">
        <pc:chgData name="Rob Gibbens" userId="1d515acd-2b67-4cf3-b746-e09f957dcbb5" providerId="ADAL" clId="{A93C3819-01C2-4B64-B5B7-A2F6B5B6542E}" dt="2020-10-07T15:27:23.787" v="3" actId="47"/>
        <pc:sldMkLst>
          <pc:docMk/>
          <pc:sldMk cId="1850997845" sldId="2076138155"/>
        </pc:sldMkLst>
      </pc:sldChg>
      <pc:sldMasterChg chg="addSldLayout modSldLayout">
        <pc:chgData name="Rob Gibbens" userId="1d515acd-2b67-4cf3-b746-e09f957dcbb5" providerId="ADAL" clId="{A93C3819-01C2-4B64-B5B7-A2F6B5B6542E}" dt="2020-10-07T15:27:19.688" v="2" actId="22"/>
        <pc:sldMasterMkLst>
          <pc:docMk/>
          <pc:sldMasterMk cId="3588427678" sldId="2147485099"/>
        </pc:sldMasterMkLst>
        <pc:sldLayoutChg chg="add mod">
          <pc:chgData name="Rob Gibbens" userId="1d515acd-2b67-4cf3-b746-e09f957dcbb5" providerId="ADAL" clId="{A93C3819-01C2-4B64-B5B7-A2F6B5B6542E}" dt="2020-10-07T15:27:19.688" v="2" actId="22"/>
          <pc:sldLayoutMkLst>
            <pc:docMk/>
            <pc:sldMasterMk cId="3588427678" sldId="2147485099"/>
            <pc:sldLayoutMk cId="2338847843" sldId="2147485110"/>
          </pc:sldLayoutMkLst>
        </pc:sldLayoutChg>
      </pc:sldMasterChg>
    </pc:docChg>
  </pc:docChgLst>
  <pc:docChgLst>
    <pc:chgData name="Mustafa Saifee" userId="35ce08b6dc4a3443" providerId="Windows Live" clId="Web-{03BCBADC-D5FC-4EF8-B0C8-E7CBDCE5FFCD}"/>
    <pc:docChg chg="modSld">
      <pc:chgData name="Mustafa Saifee" userId="35ce08b6dc4a3443" providerId="Windows Live" clId="Web-{03BCBADC-D5FC-4EF8-B0C8-E7CBDCE5FFCD}" dt="2020-10-20T19:16:57.994" v="25" actId="20577"/>
      <pc:docMkLst>
        <pc:docMk/>
      </pc:docMkLst>
      <pc:sldChg chg="modSp">
        <pc:chgData name="Mustafa Saifee" userId="35ce08b6dc4a3443" providerId="Windows Live" clId="Web-{03BCBADC-D5FC-4EF8-B0C8-E7CBDCE5FFCD}" dt="2020-10-20T19:16:57.994" v="24" actId="20577"/>
        <pc:sldMkLst>
          <pc:docMk/>
          <pc:sldMk cId="0" sldId="260"/>
        </pc:sldMkLst>
        <pc:spChg chg="mod">
          <ac:chgData name="Mustafa Saifee" userId="35ce08b6dc4a3443" providerId="Windows Live" clId="Web-{03BCBADC-D5FC-4EF8-B0C8-E7CBDCE5FFCD}" dt="2020-10-20T19:16:57.994" v="24" actId="20577"/>
          <ac:spMkLst>
            <pc:docMk/>
            <pc:sldMk cId="0" sldId="260"/>
            <ac:spMk id="5" creationId="{F3E48BD6-4099-436E-9BD9-EB963D234EB7}"/>
          </ac:spMkLst>
        </pc:spChg>
        <pc:spChg chg="mod">
          <ac:chgData name="Mustafa Saifee" userId="35ce08b6dc4a3443" providerId="Windows Live" clId="Web-{03BCBADC-D5FC-4EF8-B0C8-E7CBDCE5FFCD}" dt="2020-10-20T19:13:11.336" v="7" actId="20577"/>
          <ac:spMkLst>
            <pc:docMk/>
            <pc:sldMk cId="0" sldId="260"/>
            <ac:spMk id="6" creationId="{688A97B7-F4AF-4D07-B685-186FDAFA2A3D}"/>
          </ac:spMkLst>
        </pc:spChg>
      </pc:sldChg>
    </pc:docChg>
  </pc:docChgLst>
  <pc:docChgLst>
    <pc:chgData name="Dave Glover" userId="baf1cdae0a412c89" providerId="LiveId" clId="{10CF9E9D-91B2-49E6-852D-56C5A4471F7E}"/>
    <pc:docChg chg="modSld">
      <pc:chgData name="Dave Glover" userId="baf1cdae0a412c89" providerId="LiveId" clId="{10CF9E9D-91B2-49E6-852D-56C5A4471F7E}" dt="2020-10-20T19:24:36.892" v="147" actId="20577"/>
      <pc:docMkLst>
        <pc:docMk/>
      </pc:docMkLst>
      <pc:sldChg chg="addSp modSp mod">
        <pc:chgData name="Dave Glover" userId="baf1cdae0a412c89" providerId="LiveId" clId="{10CF9E9D-91B2-49E6-852D-56C5A4471F7E}" dt="2020-10-20T19:12:01.871" v="94" actId="1076"/>
        <pc:sldMkLst>
          <pc:docMk/>
          <pc:sldMk cId="0" sldId="260"/>
        </pc:sldMkLst>
        <pc:spChg chg="add mod">
          <ac:chgData name="Dave Glover" userId="baf1cdae0a412c89" providerId="LiveId" clId="{10CF9E9D-91B2-49E6-852D-56C5A4471F7E}" dt="2020-10-20T19:12:01.871" v="94" actId="1076"/>
          <ac:spMkLst>
            <pc:docMk/>
            <pc:sldMk cId="0" sldId="260"/>
            <ac:spMk id="6" creationId="{688A97B7-F4AF-4D07-B685-186FDAFA2A3D}"/>
          </ac:spMkLst>
        </pc:spChg>
      </pc:sldChg>
      <pc:sldChg chg="modSp mod">
        <pc:chgData name="Dave Glover" userId="baf1cdae0a412c89" providerId="LiveId" clId="{10CF9E9D-91B2-49E6-852D-56C5A4471F7E}" dt="2020-10-20T19:24:36.892" v="147" actId="20577"/>
        <pc:sldMkLst>
          <pc:docMk/>
          <pc:sldMk cId="0" sldId="328"/>
        </pc:sldMkLst>
        <pc:spChg chg="mod">
          <ac:chgData name="Dave Glover" userId="baf1cdae0a412c89" providerId="LiveId" clId="{10CF9E9D-91B2-49E6-852D-56C5A4471F7E}" dt="2020-10-20T19:24:36.892" v="147" actId="20577"/>
          <ac:spMkLst>
            <pc:docMk/>
            <pc:sldMk cId="0" sldId="328"/>
            <ac:spMk id="3" creationId="{00000000-0000-0000-0000-000000000000}"/>
          </ac:spMkLst>
        </pc:spChg>
      </pc:sldChg>
      <pc:sldChg chg="modSp mod modNotesTx">
        <pc:chgData name="Dave Glover" userId="baf1cdae0a412c89" providerId="LiveId" clId="{10CF9E9D-91B2-49E6-852D-56C5A4471F7E}" dt="2020-10-20T19:07:08.482" v="58" actId="20577"/>
        <pc:sldMkLst>
          <pc:docMk/>
          <pc:sldMk cId="277465568" sldId="2076136702"/>
        </pc:sldMkLst>
        <pc:spChg chg="mod">
          <ac:chgData name="Dave Glover" userId="baf1cdae0a412c89" providerId="LiveId" clId="{10CF9E9D-91B2-49E6-852D-56C5A4471F7E}" dt="2020-10-20T19:07:08.482" v="58" actId="20577"/>
          <ac:spMkLst>
            <pc:docMk/>
            <pc:sldMk cId="277465568" sldId="2076136702"/>
            <ac:spMk id="2" creationId="{00000000-0000-0000-0000-000000000000}"/>
          </ac:spMkLst>
        </pc:spChg>
      </pc:sldChg>
      <pc:sldChg chg="modSp mod">
        <pc:chgData name="Dave Glover" userId="baf1cdae0a412c89" providerId="LiveId" clId="{10CF9E9D-91B2-49E6-852D-56C5A4471F7E}" dt="2020-10-20T19:14:32.962" v="134" actId="6549"/>
        <pc:sldMkLst>
          <pc:docMk/>
          <pc:sldMk cId="0" sldId="2076137128"/>
        </pc:sldMkLst>
        <pc:spChg chg="mod">
          <ac:chgData name="Dave Glover" userId="baf1cdae0a412c89" providerId="LiveId" clId="{10CF9E9D-91B2-49E6-852D-56C5A4471F7E}" dt="2020-10-20T19:14:32.962" v="134" actId="6549"/>
          <ac:spMkLst>
            <pc:docMk/>
            <pc:sldMk cId="0" sldId="2076137128"/>
            <ac:spMk id="3" creationId="{00000000-0000-0000-0000-000000000000}"/>
          </ac:spMkLst>
        </pc:spChg>
      </pc:sldChg>
      <pc:sldChg chg="modNotesTx">
        <pc:chgData name="Dave Glover" userId="baf1cdae0a412c89" providerId="LiveId" clId="{10CF9E9D-91B2-49E6-852D-56C5A4471F7E}" dt="2020-10-20T19:07:40.893" v="92" actId="20577"/>
        <pc:sldMkLst>
          <pc:docMk/>
          <pc:sldMk cId="1871782705" sldId="2076138159"/>
        </pc:sldMkLst>
      </pc:sldChg>
    </pc:docChg>
  </pc:docChgLst>
  <pc:docChgLst>
    <pc:chgData name="Robert Gibbens" userId="acaab5e514c9bd1a" providerId="LiveId" clId="{E37B0FB9-FD62-4935-8AFC-55A1A9DC0829}"/>
    <pc:docChg chg="undo custSel addSld delSld modSld">
      <pc:chgData name="Robert Gibbens" userId="acaab5e514c9bd1a" providerId="LiveId" clId="{E37B0FB9-FD62-4935-8AFC-55A1A9DC0829}" dt="2020-10-20T19:49:54.977" v="47" actId="12788"/>
      <pc:docMkLst>
        <pc:docMk/>
      </pc:docMkLst>
      <pc:sldChg chg="modSp mod">
        <pc:chgData name="Robert Gibbens" userId="acaab5e514c9bd1a" providerId="LiveId" clId="{E37B0FB9-FD62-4935-8AFC-55A1A9DC0829}" dt="2020-10-20T02:07:46.971" v="1" actId="21"/>
        <pc:sldMkLst>
          <pc:docMk/>
          <pc:sldMk cId="0" sldId="260"/>
        </pc:sldMkLst>
        <pc:spChg chg="mod">
          <ac:chgData name="Robert Gibbens" userId="acaab5e514c9bd1a" providerId="LiveId" clId="{E37B0FB9-FD62-4935-8AFC-55A1A9DC0829}" dt="2020-10-20T02:07:46.971" v="1" actId="21"/>
          <ac:spMkLst>
            <pc:docMk/>
            <pc:sldMk cId="0" sldId="260"/>
            <ac:spMk id="2" creationId="{00000000-0000-0000-0000-000000000000}"/>
          </ac:spMkLst>
        </pc:spChg>
      </pc:sldChg>
      <pc:sldChg chg="modSp">
        <pc:chgData name="Robert Gibbens" userId="acaab5e514c9bd1a" providerId="LiveId" clId="{E37B0FB9-FD62-4935-8AFC-55A1A9DC0829}" dt="2020-10-20T18:13:56.891" v="11" actId="14861"/>
        <pc:sldMkLst>
          <pc:docMk/>
          <pc:sldMk cId="0" sldId="280"/>
        </pc:sldMkLst>
        <pc:picChg chg="mod">
          <ac:chgData name="Robert Gibbens" userId="acaab5e514c9bd1a" providerId="LiveId" clId="{E37B0FB9-FD62-4935-8AFC-55A1A9DC0829}" dt="2020-10-20T18:13:56.891" v="11" actId="14861"/>
          <ac:picMkLst>
            <pc:docMk/>
            <pc:sldMk cId="0" sldId="280"/>
            <ac:picMk id="1028" creationId="{AABBD072-0C93-420E-9072-BE1B4898462A}"/>
          </ac:picMkLst>
        </pc:picChg>
      </pc:sldChg>
      <pc:sldChg chg="modSp mod">
        <pc:chgData name="Robert Gibbens" userId="acaab5e514c9bd1a" providerId="LiveId" clId="{E37B0FB9-FD62-4935-8AFC-55A1A9DC0829}" dt="2020-10-20T18:14:54.653" v="16" actId="207"/>
        <pc:sldMkLst>
          <pc:docMk/>
          <pc:sldMk cId="601273835" sldId="1930"/>
        </pc:sldMkLst>
        <pc:spChg chg="mod">
          <ac:chgData name="Robert Gibbens" userId="acaab5e514c9bd1a" providerId="LiveId" clId="{E37B0FB9-FD62-4935-8AFC-55A1A9DC0829}" dt="2020-10-20T02:12:00.288" v="5" actId="207"/>
          <ac:spMkLst>
            <pc:docMk/>
            <pc:sldMk cId="601273835" sldId="1930"/>
            <ac:spMk id="4" creationId="{E4BAFDF3-35DF-4438-8B44-94F0D960EBA5}"/>
          </ac:spMkLst>
        </pc:spChg>
        <pc:spChg chg="mod">
          <ac:chgData name="Robert Gibbens" userId="acaab5e514c9bd1a" providerId="LiveId" clId="{E37B0FB9-FD62-4935-8AFC-55A1A9DC0829}" dt="2020-10-20T18:14:37.010" v="13" actId="207"/>
          <ac:spMkLst>
            <pc:docMk/>
            <pc:sldMk cId="601273835" sldId="1930"/>
            <ac:spMk id="5" creationId="{37CCE356-5004-4FDB-8F83-73E6802ED777}"/>
          </ac:spMkLst>
        </pc:spChg>
        <pc:spChg chg="mod">
          <ac:chgData name="Robert Gibbens" userId="acaab5e514c9bd1a" providerId="LiveId" clId="{E37B0FB9-FD62-4935-8AFC-55A1A9DC0829}" dt="2020-10-20T18:14:54.653" v="16" actId="207"/>
          <ac:spMkLst>
            <pc:docMk/>
            <pc:sldMk cId="601273835" sldId="1930"/>
            <ac:spMk id="21" creationId="{C9E98052-FBAF-45F1-999B-7738CF7E9E0A}"/>
          </ac:spMkLst>
        </pc:spChg>
      </pc:sldChg>
      <pc:sldChg chg="delSp modSp mod delAnim">
        <pc:chgData name="Robert Gibbens" userId="acaab5e514c9bd1a" providerId="LiveId" clId="{E37B0FB9-FD62-4935-8AFC-55A1A9DC0829}" dt="2020-10-20T02:41:25.604" v="10" actId="1076"/>
        <pc:sldMkLst>
          <pc:docMk/>
          <pc:sldMk cId="185511879" sldId="3158"/>
        </pc:sldMkLst>
        <pc:spChg chg="topLvl">
          <ac:chgData name="Robert Gibbens" userId="acaab5e514c9bd1a" providerId="LiveId" clId="{E37B0FB9-FD62-4935-8AFC-55A1A9DC0829}" dt="2020-10-20T02:40:49.616" v="7" actId="165"/>
          <ac:spMkLst>
            <pc:docMk/>
            <pc:sldMk cId="185511879" sldId="3158"/>
            <ac:spMk id="70" creationId="{12E24059-B719-44A2-BAD2-5F19D2563EA7}"/>
          </ac:spMkLst>
        </pc:spChg>
        <pc:spChg chg="mod topLvl">
          <ac:chgData name="Robert Gibbens" userId="acaab5e514c9bd1a" providerId="LiveId" clId="{E37B0FB9-FD62-4935-8AFC-55A1A9DC0829}" dt="2020-10-20T02:41:25.604" v="10" actId="1076"/>
          <ac:spMkLst>
            <pc:docMk/>
            <pc:sldMk cId="185511879" sldId="3158"/>
            <ac:spMk id="73" creationId="{38E47B67-3D61-44F9-80B0-C692F83A1736}"/>
          </ac:spMkLst>
        </pc:spChg>
        <pc:spChg chg="topLvl">
          <ac:chgData name="Robert Gibbens" userId="acaab5e514c9bd1a" providerId="LiveId" clId="{E37B0FB9-FD62-4935-8AFC-55A1A9DC0829}" dt="2020-10-20T02:41:14.319" v="9" actId="165"/>
          <ac:spMkLst>
            <pc:docMk/>
            <pc:sldMk cId="185511879" sldId="3158"/>
            <ac:spMk id="86" creationId="{775B5F7C-B706-4306-A4E0-A7ECCA2B3FC3}"/>
          </ac:spMkLst>
        </pc:spChg>
        <pc:grpChg chg="del mod topLvl">
          <ac:chgData name="Robert Gibbens" userId="acaab5e514c9bd1a" providerId="LiveId" clId="{E37B0FB9-FD62-4935-8AFC-55A1A9DC0829}" dt="2020-10-20T02:41:14.319" v="9" actId="165"/>
          <ac:grpSpMkLst>
            <pc:docMk/>
            <pc:sldMk cId="185511879" sldId="3158"/>
            <ac:grpSpMk id="90" creationId="{1714EB8B-F08F-4B0D-B000-BC8074A53389}"/>
          </ac:grpSpMkLst>
        </pc:grpChg>
        <pc:grpChg chg="del topLvl">
          <ac:chgData name="Robert Gibbens" userId="acaab5e514c9bd1a" providerId="LiveId" clId="{E37B0FB9-FD62-4935-8AFC-55A1A9DC0829}" dt="2020-10-20T02:40:49.616" v="7" actId="165"/>
          <ac:grpSpMkLst>
            <pc:docMk/>
            <pc:sldMk cId="185511879" sldId="3158"/>
            <ac:grpSpMk id="102" creationId="{23A30368-0583-400A-966A-87745D48E31B}"/>
          </ac:grpSpMkLst>
        </pc:grpChg>
        <pc:grpChg chg="del">
          <ac:chgData name="Robert Gibbens" userId="acaab5e514c9bd1a" providerId="LiveId" clId="{E37B0FB9-FD62-4935-8AFC-55A1A9DC0829}" dt="2020-10-20T02:40:44.830" v="6" actId="165"/>
          <ac:grpSpMkLst>
            <pc:docMk/>
            <pc:sldMk cId="185511879" sldId="3158"/>
            <ac:grpSpMk id="108" creationId="{6779F5E1-988F-4B7F-A745-9D4A87F77485}"/>
          </ac:grpSpMkLst>
        </pc:grpChg>
        <pc:cxnChg chg="topLvl">
          <ac:chgData name="Robert Gibbens" userId="acaab5e514c9bd1a" providerId="LiveId" clId="{E37B0FB9-FD62-4935-8AFC-55A1A9DC0829}" dt="2020-10-20T02:40:44.830" v="6" actId="165"/>
          <ac:cxnSpMkLst>
            <pc:docMk/>
            <pc:sldMk cId="185511879" sldId="3158"/>
            <ac:cxnSpMk id="71" creationId="{6E444D31-DDCF-4484-9A90-FE697FF6807D}"/>
          </ac:cxnSpMkLst>
        </pc:cxnChg>
      </pc:sldChg>
      <pc:sldChg chg="modSp mod">
        <pc:chgData name="Robert Gibbens" userId="acaab5e514c9bd1a" providerId="LiveId" clId="{E37B0FB9-FD62-4935-8AFC-55A1A9DC0829}" dt="2020-10-20T19:49:54.977" v="47" actId="12788"/>
        <pc:sldMkLst>
          <pc:docMk/>
          <pc:sldMk cId="0" sldId="2076138174"/>
        </pc:sldMkLst>
        <pc:spChg chg="mod">
          <ac:chgData name="Robert Gibbens" userId="acaab5e514c9bd1a" providerId="LiveId" clId="{E37B0FB9-FD62-4935-8AFC-55A1A9DC0829}" dt="2020-10-20T19:49:54.977" v="47" actId="12788"/>
          <ac:spMkLst>
            <pc:docMk/>
            <pc:sldMk cId="0" sldId="2076138174"/>
            <ac:spMk id="5" creationId="{7D76F283-86EE-4FF1-ABC7-B9CE759C6411}"/>
          </ac:spMkLst>
        </pc:spChg>
      </pc:sldChg>
      <pc:sldChg chg="add del">
        <pc:chgData name="Robert Gibbens" userId="acaab5e514c9bd1a" providerId="LiveId" clId="{E37B0FB9-FD62-4935-8AFC-55A1A9DC0829}" dt="2020-10-20T02:08:33.881" v="3" actId="47"/>
        <pc:sldMkLst>
          <pc:docMk/>
          <pc:sldMk cId="2540123390" sldId="2076138175"/>
        </pc:sldMkLst>
      </pc:sldChg>
    </pc:docChg>
  </pc:docChgLst>
  <pc:docChgLst>
    <pc:chgData name="Rob Gibbens" userId="1d515acd-2b67-4cf3-b746-e09f957dcbb5" providerId="ADAL" clId="{A048231B-A7EF-4D19-B92E-3268DC6A7D2A}"/>
    <pc:docChg chg="custSel modSld">
      <pc:chgData name="Rob Gibbens" userId="1d515acd-2b67-4cf3-b746-e09f957dcbb5" providerId="ADAL" clId="{A048231B-A7EF-4D19-B92E-3268DC6A7D2A}" dt="2020-10-08T19:13:56.925" v="18" actId="14861"/>
      <pc:docMkLst>
        <pc:docMk/>
      </pc:docMkLst>
      <pc:sldChg chg="delSp mod">
        <pc:chgData name="Rob Gibbens" userId="1d515acd-2b67-4cf3-b746-e09f957dcbb5" providerId="ADAL" clId="{A048231B-A7EF-4D19-B92E-3268DC6A7D2A}" dt="2020-10-08T19:12:37.739" v="0" actId="478"/>
        <pc:sldMkLst>
          <pc:docMk/>
          <pc:sldMk cId="0" sldId="312"/>
        </pc:sldMkLst>
        <pc:spChg chg="del">
          <ac:chgData name="Rob Gibbens" userId="1d515acd-2b67-4cf3-b746-e09f957dcbb5" providerId="ADAL" clId="{A048231B-A7EF-4D19-B92E-3268DC6A7D2A}" dt="2020-10-08T19:12:37.739" v="0" actId="478"/>
          <ac:spMkLst>
            <pc:docMk/>
            <pc:sldMk cId="0" sldId="312"/>
            <ac:spMk id="5" creationId="{00000000-0000-0000-0000-000000000000}"/>
          </ac:spMkLst>
        </pc:spChg>
      </pc:sldChg>
      <pc:sldChg chg="delSp modSp mod">
        <pc:chgData name="Rob Gibbens" userId="1d515acd-2b67-4cf3-b746-e09f957dcbb5" providerId="ADAL" clId="{A048231B-A7EF-4D19-B92E-3268DC6A7D2A}" dt="2020-10-08T19:13:42.559" v="15" actId="14861"/>
        <pc:sldMkLst>
          <pc:docMk/>
          <pc:sldMk cId="0" sldId="380"/>
        </pc:sldMkLst>
        <pc:spChg chg="del">
          <ac:chgData name="Rob Gibbens" userId="1d515acd-2b67-4cf3-b746-e09f957dcbb5" providerId="ADAL" clId="{A048231B-A7EF-4D19-B92E-3268DC6A7D2A}" dt="2020-10-08T19:13:38.152" v="13" actId="478"/>
          <ac:spMkLst>
            <pc:docMk/>
            <pc:sldMk cId="0" sldId="380"/>
            <ac:spMk id="5" creationId="{00000000-0000-0000-0000-000000000000}"/>
          </ac:spMkLst>
        </pc:spChg>
        <pc:picChg chg="mod">
          <ac:chgData name="Rob Gibbens" userId="1d515acd-2b67-4cf3-b746-e09f957dcbb5" providerId="ADAL" clId="{A048231B-A7EF-4D19-B92E-3268DC6A7D2A}" dt="2020-10-08T19:13:42.559" v="15" actId="14861"/>
          <ac:picMkLst>
            <pc:docMk/>
            <pc:sldMk cId="0" sldId="380"/>
            <ac:picMk id="4" creationId="{00000000-0000-0000-0000-000000000000}"/>
          </ac:picMkLst>
        </pc:picChg>
      </pc:sldChg>
      <pc:sldChg chg="delSp modSp mod">
        <pc:chgData name="Rob Gibbens" userId="1d515acd-2b67-4cf3-b746-e09f957dcbb5" providerId="ADAL" clId="{A048231B-A7EF-4D19-B92E-3268DC6A7D2A}" dt="2020-10-08T19:13:56.925" v="18" actId="14861"/>
        <pc:sldMkLst>
          <pc:docMk/>
          <pc:sldMk cId="0" sldId="406"/>
        </pc:sldMkLst>
        <pc:spChg chg="del">
          <ac:chgData name="Rob Gibbens" userId="1d515acd-2b67-4cf3-b746-e09f957dcbb5" providerId="ADAL" clId="{A048231B-A7EF-4D19-B92E-3268DC6A7D2A}" dt="2020-10-08T19:13:52.170" v="16" actId="478"/>
          <ac:spMkLst>
            <pc:docMk/>
            <pc:sldMk cId="0" sldId="406"/>
            <ac:spMk id="5" creationId="{00000000-0000-0000-0000-000000000000}"/>
          </ac:spMkLst>
        </pc:spChg>
        <pc:picChg chg="mod">
          <ac:chgData name="Rob Gibbens" userId="1d515acd-2b67-4cf3-b746-e09f957dcbb5" providerId="ADAL" clId="{A048231B-A7EF-4D19-B92E-3268DC6A7D2A}" dt="2020-10-08T19:13:56.925" v="18" actId="14861"/>
          <ac:picMkLst>
            <pc:docMk/>
            <pc:sldMk cId="0" sldId="406"/>
            <ac:picMk id="4" creationId="{00000000-0000-0000-0000-000000000000}"/>
          </ac:picMkLst>
        </pc:picChg>
      </pc:sldChg>
      <pc:sldChg chg="modSp mod">
        <pc:chgData name="Rob Gibbens" userId="1d515acd-2b67-4cf3-b746-e09f957dcbb5" providerId="ADAL" clId="{A048231B-A7EF-4D19-B92E-3268DC6A7D2A}" dt="2020-10-08T19:13:21.278" v="12" actId="14861"/>
        <pc:sldMkLst>
          <pc:docMk/>
          <pc:sldMk cId="1492931415" sldId="2076136699"/>
        </pc:sldMkLst>
        <pc:picChg chg="mod">
          <ac:chgData name="Rob Gibbens" userId="1d515acd-2b67-4cf3-b746-e09f957dcbb5" providerId="ADAL" clId="{A048231B-A7EF-4D19-B92E-3268DC6A7D2A}" dt="2020-10-08T19:13:21.278" v="12" actId="14861"/>
          <ac:picMkLst>
            <pc:docMk/>
            <pc:sldMk cId="1492931415" sldId="2076136699"/>
            <ac:picMk id="6" creationId="{D87AD61E-ADEB-4736-B96A-3D4F6D1FACF6}"/>
          </ac:picMkLst>
        </pc:picChg>
      </pc:sldChg>
      <pc:sldChg chg="modSp mod">
        <pc:chgData name="Rob Gibbens" userId="1d515acd-2b67-4cf3-b746-e09f957dcbb5" providerId="ADAL" clId="{A048231B-A7EF-4D19-B92E-3268DC6A7D2A}" dt="2020-10-08T19:13:07.468" v="8" actId="14861"/>
        <pc:sldMkLst>
          <pc:docMk/>
          <pc:sldMk cId="2185242777" sldId="2076136700"/>
        </pc:sldMkLst>
        <pc:picChg chg="mod">
          <ac:chgData name="Rob Gibbens" userId="1d515acd-2b67-4cf3-b746-e09f957dcbb5" providerId="ADAL" clId="{A048231B-A7EF-4D19-B92E-3268DC6A7D2A}" dt="2020-10-08T19:13:07.468" v="8" actId="14861"/>
          <ac:picMkLst>
            <pc:docMk/>
            <pc:sldMk cId="2185242777" sldId="2076136700"/>
            <ac:picMk id="7" creationId="{660FB8A7-026C-4006-BA40-9F5D1F0EFA22}"/>
          </ac:picMkLst>
        </pc:picChg>
      </pc:sldChg>
    </pc:docChg>
  </pc:docChgLst>
  <pc:docChgLst>
    <pc:chgData name="Dave Glover (DEVELOPER RELATIONS)" userId="fc7c5a90-86aa-4465-976c-7ac5389836bc" providerId="ADAL" clId="{1FF8AF0A-DE9F-425F-93E1-2CA1F0A2CE49}"/>
    <pc:docChg chg="addSld delSld modSld">
      <pc:chgData name="Dave Glover (DEVELOPER RELATIONS)" userId="fc7c5a90-86aa-4465-976c-7ac5389836bc" providerId="ADAL" clId="{1FF8AF0A-DE9F-425F-93E1-2CA1F0A2CE49}" dt="2020-10-05T23:13:32.950" v="1"/>
      <pc:docMkLst>
        <pc:docMk/>
      </pc:docMkLst>
      <pc:sldChg chg="del">
        <pc:chgData name="Dave Glover (DEVELOPER RELATIONS)" userId="fc7c5a90-86aa-4465-976c-7ac5389836bc" providerId="ADAL" clId="{1FF8AF0A-DE9F-425F-93E1-2CA1F0A2CE49}" dt="2020-10-05T23:13:30.208" v="0" actId="47"/>
        <pc:sldMkLst>
          <pc:docMk/>
          <pc:sldMk cId="111390989" sldId="294"/>
        </pc:sldMkLst>
      </pc:sldChg>
      <pc:sldChg chg="add">
        <pc:chgData name="Dave Glover (DEVELOPER RELATIONS)" userId="fc7c5a90-86aa-4465-976c-7ac5389836bc" providerId="ADAL" clId="{1FF8AF0A-DE9F-425F-93E1-2CA1F0A2CE49}" dt="2020-10-05T23:13:32.950" v="1"/>
        <pc:sldMkLst>
          <pc:docMk/>
          <pc:sldMk cId="2441613659" sldId="2076137124"/>
        </pc:sldMkLst>
      </pc:sldChg>
    </pc:docChg>
  </pc:docChgLst>
  <pc:docChgLst>
    <pc:chgData name="Dave Glover" userId="baf1cdae0a412c89" providerId="LiveId" clId="{ACBEEFB0-467E-4A43-A5DF-C956C4866484}"/>
    <pc:docChg chg="undo custSel addSld delSld modSld sldOrd modNotesMaster">
      <pc:chgData name="Dave Glover" userId="baf1cdae0a412c89" providerId="LiveId" clId="{ACBEEFB0-467E-4A43-A5DF-C956C4866484}" dt="2020-10-20T19:36:43.836" v="3612"/>
      <pc:docMkLst>
        <pc:docMk/>
      </pc:docMkLst>
      <pc:sldChg chg="modNotes modNotesTx">
        <pc:chgData name="Dave Glover" userId="baf1cdae0a412c89" providerId="LiveId" clId="{ACBEEFB0-467E-4A43-A5DF-C956C4866484}" dt="2020-10-20T02:52:31.987" v="3286" actId="20577"/>
        <pc:sldMkLst>
          <pc:docMk/>
          <pc:sldMk cId="0" sldId="258"/>
        </pc:sldMkLst>
      </pc:sldChg>
      <pc:sldChg chg="addSp delSp modSp mod modNotes modNotesTx">
        <pc:chgData name="Dave Glover" userId="baf1cdae0a412c89" providerId="LiveId" clId="{ACBEEFB0-467E-4A43-A5DF-C956C4866484}" dt="2020-10-20T19:36:43.836" v="3612"/>
        <pc:sldMkLst>
          <pc:docMk/>
          <pc:sldMk cId="0" sldId="260"/>
        </pc:sldMkLst>
        <pc:spChg chg="mod">
          <ac:chgData name="Dave Glover" userId="baf1cdae0a412c89" providerId="LiveId" clId="{ACBEEFB0-467E-4A43-A5DF-C956C4866484}" dt="2020-10-20T01:09:44.956" v="2240" actId="1076"/>
          <ac:spMkLst>
            <pc:docMk/>
            <pc:sldMk cId="0" sldId="260"/>
            <ac:spMk id="2" creationId="{00000000-0000-0000-0000-000000000000}"/>
          </ac:spMkLst>
        </pc:spChg>
        <pc:spChg chg="del">
          <ac:chgData name="Dave Glover" userId="baf1cdae0a412c89" providerId="LiveId" clId="{ACBEEFB0-467E-4A43-A5DF-C956C4866484}" dt="2020-10-20T01:10:06.956" v="2242" actId="478"/>
          <ac:spMkLst>
            <pc:docMk/>
            <pc:sldMk cId="0" sldId="260"/>
            <ac:spMk id="3" creationId="{00000000-0000-0000-0000-000000000000}"/>
          </ac:spMkLst>
        </pc:spChg>
        <pc:spChg chg="add mod">
          <ac:chgData name="Dave Glover" userId="baf1cdae0a412c89" providerId="LiveId" clId="{ACBEEFB0-467E-4A43-A5DF-C956C4866484}" dt="2020-10-20T02:07:35.539" v="3245"/>
          <ac:spMkLst>
            <pc:docMk/>
            <pc:sldMk cId="0" sldId="260"/>
            <ac:spMk id="5" creationId="{F3E48BD6-4099-436E-9BD9-EB963D234EB7}"/>
          </ac:spMkLst>
        </pc:spChg>
        <pc:spChg chg="mod">
          <ac:chgData name="Dave Glover" userId="baf1cdae0a412c89" providerId="LiveId" clId="{ACBEEFB0-467E-4A43-A5DF-C956C4866484}" dt="2020-10-20T19:36:43.836" v="3612"/>
          <ac:spMkLst>
            <pc:docMk/>
            <pc:sldMk cId="0" sldId="260"/>
            <ac:spMk id="6" creationId="{688A97B7-F4AF-4D07-B685-186FDAFA2A3D}"/>
          </ac:spMkLst>
        </pc:spChg>
      </pc:sldChg>
      <pc:sldChg chg="del">
        <pc:chgData name="Dave Glover" userId="baf1cdae0a412c89" providerId="LiveId" clId="{ACBEEFB0-467E-4A43-A5DF-C956C4866484}" dt="2020-10-14T22:52:22.161" v="197" actId="47"/>
        <pc:sldMkLst>
          <pc:docMk/>
          <pc:sldMk cId="0" sldId="262"/>
        </pc:sldMkLst>
      </pc:sldChg>
      <pc:sldChg chg="del">
        <pc:chgData name="Dave Glover" userId="baf1cdae0a412c89" providerId="LiveId" clId="{ACBEEFB0-467E-4A43-A5DF-C956C4866484}" dt="2020-10-14T22:52:22.161" v="197" actId="47"/>
        <pc:sldMkLst>
          <pc:docMk/>
          <pc:sldMk cId="0" sldId="266"/>
        </pc:sldMkLst>
      </pc:sldChg>
      <pc:sldChg chg="del">
        <pc:chgData name="Dave Glover" userId="baf1cdae0a412c89" providerId="LiveId" clId="{ACBEEFB0-467E-4A43-A5DF-C956C4866484}" dt="2020-10-14T22:54:53.339" v="320" actId="47"/>
        <pc:sldMkLst>
          <pc:docMk/>
          <pc:sldMk cId="0" sldId="276"/>
        </pc:sldMkLst>
      </pc:sldChg>
      <pc:sldChg chg="add del modNotes">
        <pc:chgData name="Dave Glover" userId="baf1cdae0a412c89" providerId="LiveId" clId="{ACBEEFB0-467E-4A43-A5DF-C956C4866484}" dt="2020-10-20T01:34:38.507" v="3139"/>
        <pc:sldMkLst>
          <pc:docMk/>
          <pc:sldMk cId="0" sldId="280"/>
        </pc:sldMkLst>
      </pc:sldChg>
      <pc:sldChg chg="del">
        <pc:chgData name="Dave Glover" userId="baf1cdae0a412c89" providerId="LiveId" clId="{ACBEEFB0-467E-4A43-A5DF-C956C4866484}" dt="2020-10-14T22:56:57.534" v="327" actId="47"/>
        <pc:sldMkLst>
          <pc:docMk/>
          <pc:sldMk cId="0" sldId="284"/>
        </pc:sldMkLst>
      </pc:sldChg>
      <pc:sldChg chg="del">
        <pc:chgData name="Dave Glover" userId="baf1cdae0a412c89" providerId="LiveId" clId="{ACBEEFB0-467E-4A43-A5DF-C956C4866484}" dt="2020-10-14T22:56:57.534" v="327" actId="47"/>
        <pc:sldMkLst>
          <pc:docMk/>
          <pc:sldMk cId="0" sldId="290"/>
        </pc:sldMkLst>
      </pc:sldChg>
      <pc:sldChg chg="add">
        <pc:chgData name="Dave Glover" userId="baf1cdae0a412c89" providerId="LiveId" clId="{ACBEEFB0-467E-4A43-A5DF-C956C4866484}" dt="2020-10-15T00:46:29.523" v="1402"/>
        <pc:sldMkLst>
          <pc:docMk/>
          <pc:sldMk cId="111390989" sldId="294"/>
        </pc:sldMkLst>
      </pc:sldChg>
      <pc:sldChg chg="modSp add del mod modNotes modNotesTx">
        <pc:chgData name="Dave Glover" userId="baf1cdae0a412c89" providerId="LiveId" clId="{ACBEEFB0-467E-4A43-A5DF-C956C4866484}" dt="2020-10-20T10:41:48.417" v="3595" actId="404"/>
        <pc:sldMkLst>
          <pc:docMk/>
          <pc:sldMk cId="3335835203" sldId="308"/>
        </pc:sldMkLst>
        <pc:spChg chg="mod">
          <ac:chgData name="Dave Glover" userId="baf1cdae0a412c89" providerId="LiveId" clId="{ACBEEFB0-467E-4A43-A5DF-C956C4866484}" dt="2020-10-20T10:41:48.417" v="3595" actId="404"/>
          <ac:spMkLst>
            <pc:docMk/>
            <pc:sldMk cId="3335835203" sldId="308"/>
            <ac:spMk id="6" creationId="{E3D8ED3A-B0F3-4C76-9CF9-8832BBC6A269}"/>
          </ac:spMkLst>
        </pc:spChg>
      </pc:sldChg>
      <pc:sldChg chg="del">
        <pc:chgData name="Dave Glover" userId="baf1cdae0a412c89" providerId="LiveId" clId="{ACBEEFB0-467E-4A43-A5DF-C956C4866484}" dt="2020-10-14T22:56:57.534" v="327" actId="47"/>
        <pc:sldMkLst>
          <pc:docMk/>
          <pc:sldMk cId="0" sldId="312"/>
        </pc:sldMkLst>
      </pc:sldChg>
      <pc:sldChg chg="addSp delSp modSp mod modNotes">
        <pc:chgData name="Dave Glover" userId="baf1cdae0a412c89" providerId="LiveId" clId="{ACBEEFB0-467E-4A43-A5DF-C956C4866484}" dt="2020-10-20T01:34:38.507" v="3139"/>
        <pc:sldMkLst>
          <pc:docMk/>
          <pc:sldMk cId="0" sldId="328"/>
        </pc:sldMkLst>
        <pc:spChg chg="mod">
          <ac:chgData name="Dave Glover" userId="baf1cdae0a412c89" providerId="LiveId" clId="{ACBEEFB0-467E-4A43-A5DF-C956C4866484}" dt="2020-10-20T01:29:44.375" v="2820"/>
          <ac:spMkLst>
            <pc:docMk/>
            <pc:sldMk cId="0" sldId="328"/>
            <ac:spMk id="2" creationId="{00000000-0000-0000-0000-000000000000}"/>
          </ac:spMkLst>
        </pc:spChg>
        <pc:spChg chg="mod">
          <ac:chgData name="Dave Glover" userId="baf1cdae0a412c89" providerId="LiveId" clId="{ACBEEFB0-467E-4A43-A5DF-C956C4866484}" dt="2020-10-20T01:30:16.098" v="2838" actId="15"/>
          <ac:spMkLst>
            <pc:docMk/>
            <pc:sldMk cId="0" sldId="328"/>
            <ac:spMk id="3" creationId="{00000000-0000-0000-0000-000000000000}"/>
          </ac:spMkLst>
        </pc:spChg>
        <pc:spChg chg="del mod">
          <ac:chgData name="Dave Glover" userId="baf1cdae0a412c89" providerId="LiveId" clId="{ACBEEFB0-467E-4A43-A5DF-C956C4866484}" dt="2020-10-20T01:30:21.885" v="2840"/>
          <ac:spMkLst>
            <pc:docMk/>
            <pc:sldMk cId="0" sldId="328"/>
            <ac:spMk id="4" creationId="{00000000-0000-0000-0000-000000000000}"/>
          </ac:spMkLst>
        </pc:spChg>
        <pc:spChg chg="add del mod">
          <ac:chgData name="Dave Glover" userId="baf1cdae0a412c89" providerId="LiveId" clId="{ACBEEFB0-467E-4A43-A5DF-C956C4866484}" dt="2020-10-20T01:29:44.375" v="2820"/>
          <ac:spMkLst>
            <pc:docMk/>
            <pc:sldMk cId="0" sldId="328"/>
            <ac:spMk id="5" creationId="{D57FE8DC-214F-4E46-B998-28C2F2A33A79}"/>
          </ac:spMkLst>
        </pc:spChg>
        <pc:spChg chg="add del mod">
          <ac:chgData name="Dave Glover" userId="baf1cdae0a412c89" providerId="LiveId" clId="{ACBEEFB0-467E-4A43-A5DF-C956C4866484}" dt="2020-10-20T01:29:44.375" v="2820"/>
          <ac:spMkLst>
            <pc:docMk/>
            <pc:sldMk cId="0" sldId="328"/>
            <ac:spMk id="6" creationId="{8F4E4310-9DB4-4A84-89CE-47F4930F8F91}"/>
          </ac:spMkLst>
        </pc:spChg>
      </pc:sldChg>
      <pc:sldChg chg="modNotes">
        <pc:chgData name="Dave Glover" userId="baf1cdae0a412c89" providerId="LiveId" clId="{ACBEEFB0-467E-4A43-A5DF-C956C4866484}" dt="2020-10-20T01:34:38.507" v="3139"/>
        <pc:sldMkLst>
          <pc:docMk/>
          <pc:sldMk cId="0" sldId="336"/>
        </pc:sldMkLst>
      </pc:sldChg>
      <pc:sldChg chg="del">
        <pc:chgData name="Dave Glover" userId="baf1cdae0a412c89" providerId="LiveId" clId="{ACBEEFB0-467E-4A43-A5DF-C956C4866484}" dt="2020-10-14T23:34:46.288" v="981" actId="47"/>
        <pc:sldMkLst>
          <pc:docMk/>
          <pc:sldMk cId="0" sldId="352"/>
        </pc:sldMkLst>
      </pc:sldChg>
      <pc:sldChg chg="del">
        <pc:chgData name="Dave Glover" userId="baf1cdae0a412c89" providerId="LiveId" clId="{ACBEEFB0-467E-4A43-A5DF-C956C4866484}" dt="2020-10-14T23:34:46.288" v="981" actId="47"/>
        <pc:sldMkLst>
          <pc:docMk/>
          <pc:sldMk cId="0" sldId="358"/>
        </pc:sldMkLst>
      </pc:sldChg>
      <pc:sldChg chg="del">
        <pc:chgData name="Dave Glover" userId="baf1cdae0a412c89" providerId="LiveId" clId="{ACBEEFB0-467E-4A43-A5DF-C956C4866484}" dt="2020-10-14T23:34:46.288" v="981" actId="47"/>
        <pc:sldMkLst>
          <pc:docMk/>
          <pc:sldMk cId="0" sldId="368"/>
        </pc:sldMkLst>
      </pc:sldChg>
      <pc:sldChg chg="del mod modShow">
        <pc:chgData name="Dave Glover" userId="baf1cdae0a412c89" providerId="LiveId" clId="{ACBEEFB0-467E-4A43-A5DF-C956C4866484}" dt="2020-10-20T01:12:09.013" v="2273" actId="47"/>
        <pc:sldMkLst>
          <pc:docMk/>
          <pc:sldMk cId="0" sldId="380"/>
        </pc:sldMkLst>
      </pc:sldChg>
      <pc:sldChg chg="del">
        <pc:chgData name="Dave Glover" userId="baf1cdae0a412c89" providerId="LiveId" clId="{ACBEEFB0-467E-4A43-A5DF-C956C4866484}" dt="2020-10-14T23:35:21.368" v="983" actId="47"/>
        <pc:sldMkLst>
          <pc:docMk/>
          <pc:sldMk cId="0" sldId="394"/>
        </pc:sldMkLst>
      </pc:sldChg>
      <pc:sldChg chg="del">
        <pc:chgData name="Dave Glover" userId="baf1cdae0a412c89" providerId="LiveId" clId="{ACBEEFB0-467E-4A43-A5DF-C956C4866484}" dt="2020-10-14T23:35:21.368" v="983" actId="47"/>
        <pc:sldMkLst>
          <pc:docMk/>
          <pc:sldMk cId="0" sldId="400"/>
        </pc:sldMkLst>
      </pc:sldChg>
      <pc:sldChg chg="del">
        <pc:chgData name="Dave Glover" userId="baf1cdae0a412c89" providerId="LiveId" clId="{ACBEEFB0-467E-4A43-A5DF-C956C4866484}" dt="2020-10-14T23:35:21.368" v="983" actId="47"/>
        <pc:sldMkLst>
          <pc:docMk/>
          <pc:sldMk cId="0" sldId="406"/>
        </pc:sldMkLst>
      </pc:sldChg>
      <pc:sldChg chg="modNotes">
        <pc:chgData name="Dave Glover" userId="baf1cdae0a412c89" providerId="LiveId" clId="{ACBEEFB0-467E-4A43-A5DF-C956C4866484}" dt="2020-10-20T01:34:38.507" v="3139"/>
        <pc:sldMkLst>
          <pc:docMk/>
          <pc:sldMk cId="0" sldId="420"/>
        </pc:sldMkLst>
      </pc:sldChg>
      <pc:sldChg chg="modNotes">
        <pc:chgData name="Dave Glover" userId="baf1cdae0a412c89" providerId="LiveId" clId="{ACBEEFB0-467E-4A43-A5DF-C956C4866484}" dt="2020-10-20T01:34:38.507" v="3139"/>
        <pc:sldMkLst>
          <pc:docMk/>
          <pc:sldMk cId="0" sldId="422"/>
        </pc:sldMkLst>
      </pc:sldChg>
      <pc:sldChg chg="mod modShow modNotes">
        <pc:chgData name="Dave Glover" userId="baf1cdae0a412c89" providerId="LiveId" clId="{ACBEEFB0-467E-4A43-A5DF-C956C4866484}" dt="2020-10-20T01:34:38.507" v="3139"/>
        <pc:sldMkLst>
          <pc:docMk/>
          <pc:sldMk cId="0" sldId="424"/>
        </pc:sldMkLst>
      </pc:sldChg>
      <pc:sldChg chg="modNotes">
        <pc:chgData name="Dave Glover" userId="baf1cdae0a412c89" providerId="LiveId" clId="{ACBEEFB0-467E-4A43-A5DF-C956C4866484}" dt="2020-10-20T01:34:38.507" v="3139"/>
        <pc:sldMkLst>
          <pc:docMk/>
          <pc:sldMk cId="0" sldId="426"/>
        </pc:sldMkLst>
      </pc:sldChg>
      <pc:sldChg chg="mod modShow modNotes">
        <pc:chgData name="Dave Glover" userId="baf1cdae0a412c89" providerId="LiveId" clId="{ACBEEFB0-467E-4A43-A5DF-C956C4866484}" dt="2020-10-20T01:34:38.507" v="3139"/>
        <pc:sldMkLst>
          <pc:docMk/>
          <pc:sldMk cId="0" sldId="428"/>
        </pc:sldMkLst>
      </pc:sldChg>
      <pc:sldChg chg="del">
        <pc:chgData name="Dave Glover" userId="baf1cdae0a412c89" providerId="LiveId" clId="{ACBEEFB0-467E-4A43-A5DF-C956C4866484}" dt="2020-10-14T23:31:55.072" v="971" actId="47"/>
        <pc:sldMkLst>
          <pc:docMk/>
          <pc:sldMk cId="0" sldId="430"/>
        </pc:sldMkLst>
      </pc:sldChg>
      <pc:sldChg chg="del">
        <pc:chgData name="Dave Glover" userId="baf1cdae0a412c89" providerId="LiveId" clId="{ACBEEFB0-467E-4A43-A5DF-C956C4866484}" dt="2020-10-14T23:31:55.072" v="971" actId="47"/>
        <pc:sldMkLst>
          <pc:docMk/>
          <pc:sldMk cId="0" sldId="432"/>
        </pc:sldMkLst>
      </pc:sldChg>
      <pc:sldChg chg="modNotes">
        <pc:chgData name="Dave Glover" userId="baf1cdae0a412c89" providerId="LiveId" clId="{ACBEEFB0-467E-4A43-A5DF-C956C4866484}" dt="2020-10-20T01:34:38.507" v="3139"/>
        <pc:sldMkLst>
          <pc:docMk/>
          <pc:sldMk cId="0" sldId="434"/>
        </pc:sldMkLst>
      </pc:sldChg>
      <pc:sldChg chg="add del">
        <pc:chgData name="Dave Glover" userId="baf1cdae0a412c89" providerId="LiveId" clId="{ACBEEFB0-467E-4A43-A5DF-C956C4866484}" dt="2020-10-20T01:14:09.243" v="2355"/>
        <pc:sldMkLst>
          <pc:docMk/>
          <pc:sldMk cId="0" sldId="436"/>
        </pc:sldMkLst>
      </pc:sldChg>
      <pc:sldChg chg="modNotes">
        <pc:chgData name="Dave Glover" userId="baf1cdae0a412c89" providerId="LiveId" clId="{ACBEEFB0-467E-4A43-A5DF-C956C4866484}" dt="2020-10-20T01:34:38.507" v="3139"/>
        <pc:sldMkLst>
          <pc:docMk/>
          <pc:sldMk cId="0" sldId="438"/>
        </pc:sldMkLst>
      </pc:sldChg>
      <pc:sldChg chg="add del">
        <pc:chgData name="Dave Glover" userId="baf1cdae0a412c89" providerId="LiveId" clId="{ACBEEFB0-467E-4A43-A5DF-C956C4866484}" dt="2020-10-16T23:58:20.312" v="1962" actId="47"/>
        <pc:sldMkLst>
          <pc:docMk/>
          <pc:sldMk cId="2253581705" sldId="1233"/>
        </pc:sldMkLst>
      </pc:sldChg>
      <pc:sldChg chg="del">
        <pc:chgData name="Dave Glover" userId="baf1cdae0a412c89" providerId="LiveId" clId="{ACBEEFB0-467E-4A43-A5DF-C956C4866484}" dt="2020-10-14T22:56:57.534" v="327" actId="47"/>
        <pc:sldMkLst>
          <pc:docMk/>
          <pc:sldMk cId="292279810" sldId="1910"/>
        </pc:sldMkLst>
      </pc:sldChg>
      <pc:sldChg chg="add modNotes">
        <pc:chgData name="Dave Glover" userId="baf1cdae0a412c89" providerId="LiveId" clId="{ACBEEFB0-467E-4A43-A5DF-C956C4866484}" dt="2020-10-20T01:34:38.507" v="3139"/>
        <pc:sldMkLst>
          <pc:docMk/>
          <pc:sldMk cId="601273835" sldId="1930"/>
        </pc:sldMkLst>
      </pc:sldChg>
      <pc:sldChg chg="del">
        <pc:chgData name="Dave Glover" userId="baf1cdae0a412c89" providerId="LiveId" clId="{ACBEEFB0-467E-4A43-A5DF-C956C4866484}" dt="2020-10-20T01:14:28.425" v="2357" actId="47"/>
        <pc:sldMkLst>
          <pc:docMk/>
          <pc:sldMk cId="280178271" sldId="2215"/>
        </pc:sldMkLst>
      </pc:sldChg>
      <pc:sldChg chg="modNotes modNotesTx">
        <pc:chgData name="Dave Glover" userId="baf1cdae0a412c89" providerId="LiveId" clId="{ACBEEFB0-467E-4A43-A5DF-C956C4866484}" dt="2020-10-20T01:34:38.507" v="3139"/>
        <pc:sldMkLst>
          <pc:docMk/>
          <pc:sldMk cId="2936960353" sldId="2216"/>
        </pc:sldMkLst>
      </pc:sldChg>
      <pc:sldChg chg="modNotes">
        <pc:chgData name="Dave Glover" userId="baf1cdae0a412c89" providerId="LiveId" clId="{ACBEEFB0-467E-4A43-A5DF-C956C4866484}" dt="2020-10-20T01:34:38.507" v="3139"/>
        <pc:sldMkLst>
          <pc:docMk/>
          <pc:sldMk cId="1772916711" sldId="2220"/>
        </pc:sldMkLst>
      </pc:sldChg>
      <pc:sldChg chg="del">
        <pc:chgData name="Dave Glover" userId="baf1cdae0a412c89" providerId="LiveId" clId="{ACBEEFB0-467E-4A43-A5DF-C956C4866484}" dt="2020-10-20T01:14:28.425" v="2357" actId="47"/>
        <pc:sldMkLst>
          <pc:docMk/>
          <pc:sldMk cId="3485666780" sldId="2221"/>
        </pc:sldMkLst>
      </pc:sldChg>
      <pc:sldChg chg="del">
        <pc:chgData name="Dave Glover" userId="baf1cdae0a412c89" providerId="LiveId" clId="{ACBEEFB0-467E-4A43-A5DF-C956C4866484}" dt="2020-10-14T22:57:29.570" v="328" actId="47"/>
        <pc:sldMkLst>
          <pc:docMk/>
          <pc:sldMk cId="1503603514" sldId="2222"/>
        </pc:sldMkLst>
      </pc:sldChg>
      <pc:sldChg chg="add del modNotes modNotesTx">
        <pc:chgData name="Dave Glover" userId="baf1cdae0a412c89" providerId="LiveId" clId="{ACBEEFB0-467E-4A43-A5DF-C956C4866484}" dt="2020-10-20T02:56:54.690" v="3288"/>
        <pc:sldMkLst>
          <pc:docMk/>
          <pc:sldMk cId="185511879" sldId="3158"/>
        </pc:sldMkLst>
      </pc:sldChg>
      <pc:sldChg chg="addSp modSp add mod modNotes">
        <pc:chgData name="Dave Glover" userId="baf1cdae0a412c89" providerId="LiveId" clId="{ACBEEFB0-467E-4A43-A5DF-C956C4866484}" dt="2020-10-20T01:34:38.507" v="3139"/>
        <pc:sldMkLst>
          <pc:docMk/>
          <pc:sldMk cId="2418642957" sldId="4694"/>
        </pc:sldMkLst>
        <pc:spChg chg="add mod">
          <ac:chgData name="Dave Glover" userId="baf1cdae0a412c89" providerId="LiveId" clId="{ACBEEFB0-467E-4A43-A5DF-C956C4866484}" dt="2020-10-17T01:46:33.036" v="1973" actId="20577"/>
          <ac:spMkLst>
            <pc:docMk/>
            <pc:sldMk cId="2418642957" sldId="4694"/>
            <ac:spMk id="8" creationId="{9B1CBE03-6D4E-453A-BD0C-DF8C965CD332}"/>
          </ac:spMkLst>
        </pc:spChg>
      </pc:sldChg>
      <pc:sldChg chg="add del">
        <pc:chgData name="Dave Glover" userId="baf1cdae0a412c89" providerId="LiveId" clId="{ACBEEFB0-467E-4A43-A5DF-C956C4866484}" dt="2020-10-16T10:42:44.504" v="1933" actId="2696"/>
        <pc:sldMkLst>
          <pc:docMk/>
          <pc:sldMk cId="3172795143" sldId="4694"/>
        </pc:sldMkLst>
      </pc:sldChg>
      <pc:sldChg chg="add del mod modShow">
        <pc:chgData name="Dave Glover" userId="baf1cdae0a412c89" providerId="LiveId" clId="{ACBEEFB0-467E-4A43-A5DF-C956C4866484}" dt="2020-10-17T00:06:36.171" v="1963" actId="47"/>
        <pc:sldMkLst>
          <pc:docMk/>
          <pc:sldMk cId="2738706640" sldId="4711"/>
        </pc:sldMkLst>
      </pc:sldChg>
      <pc:sldChg chg="del">
        <pc:chgData name="Dave Glover" userId="baf1cdae0a412c89" providerId="LiveId" clId="{ACBEEFB0-467E-4A43-A5DF-C956C4866484}" dt="2020-10-16T10:42:44.504" v="1933" actId="2696"/>
        <pc:sldMkLst>
          <pc:docMk/>
          <pc:sldMk cId="3808796244" sldId="4711"/>
        </pc:sldMkLst>
      </pc:sldChg>
      <pc:sldChg chg="del">
        <pc:chgData name="Dave Glover" userId="baf1cdae0a412c89" providerId="LiveId" clId="{ACBEEFB0-467E-4A43-A5DF-C956C4866484}" dt="2020-10-16T10:42:44.504" v="1933" actId="2696"/>
        <pc:sldMkLst>
          <pc:docMk/>
          <pc:sldMk cId="1586449226" sldId="4714"/>
        </pc:sldMkLst>
      </pc:sldChg>
      <pc:sldChg chg="add del mod modShow">
        <pc:chgData name="Dave Glover" userId="baf1cdae0a412c89" providerId="LiveId" clId="{ACBEEFB0-467E-4A43-A5DF-C956C4866484}" dt="2020-10-17T02:30:38.179" v="1975" actId="47"/>
        <pc:sldMkLst>
          <pc:docMk/>
          <pc:sldMk cId="1595465929" sldId="4714"/>
        </pc:sldMkLst>
      </pc:sldChg>
      <pc:sldChg chg="addSp delSp modSp add del mod modClrScheme chgLayout">
        <pc:chgData name="Dave Glover" userId="baf1cdae0a412c89" providerId="LiveId" clId="{ACBEEFB0-467E-4A43-A5DF-C956C4866484}" dt="2020-10-16T10:42:44.504" v="1933" actId="2696"/>
        <pc:sldMkLst>
          <pc:docMk/>
          <pc:sldMk cId="2712006661" sldId="4734"/>
        </pc:sldMkLst>
        <pc:spChg chg="add del mod ord">
          <ac:chgData name="Dave Glover" userId="baf1cdae0a412c89" providerId="LiveId" clId="{ACBEEFB0-467E-4A43-A5DF-C956C4866484}" dt="2020-10-16T06:56:42.083" v="1589" actId="478"/>
          <ac:spMkLst>
            <pc:docMk/>
            <pc:sldMk cId="2712006661" sldId="4734"/>
            <ac:spMk id="2" creationId="{7B2F7267-7D6F-4327-A5B8-82E03AB6C10C}"/>
          </ac:spMkLst>
        </pc:spChg>
        <pc:spChg chg="add del mod ord">
          <ac:chgData name="Dave Glover" userId="baf1cdae0a412c89" providerId="LiveId" clId="{ACBEEFB0-467E-4A43-A5DF-C956C4866484}" dt="2020-10-16T06:56:38.691" v="1588" actId="478"/>
          <ac:spMkLst>
            <pc:docMk/>
            <pc:sldMk cId="2712006661" sldId="4734"/>
            <ac:spMk id="3" creationId="{AD3B7F3D-55F6-4FC9-BF87-81801BC1964B}"/>
          </ac:spMkLst>
        </pc:spChg>
      </pc:sldChg>
      <pc:sldChg chg="add modNotes">
        <pc:chgData name="Dave Glover" userId="baf1cdae0a412c89" providerId="LiveId" clId="{ACBEEFB0-467E-4A43-A5DF-C956C4866484}" dt="2020-10-20T01:34:38.507" v="3139"/>
        <pc:sldMkLst>
          <pc:docMk/>
          <pc:sldMk cId="2968876071" sldId="4734"/>
        </pc:sldMkLst>
      </pc:sldChg>
      <pc:sldChg chg="del">
        <pc:chgData name="Dave Glover" userId="baf1cdae0a412c89" providerId="LiveId" clId="{ACBEEFB0-467E-4A43-A5DF-C956C4866484}" dt="2020-10-14T22:56:57.534" v="327" actId="47"/>
        <pc:sldMkLst>
          <pc:docMk/>
          <pc:sldMk cId="1098158316" sldId="10481"/>
        </pc:sldMkLst>
      </pc:sldChg>
      <pc:sldChg chg="del">
        <pc:chgData name="Dave Glover" userId="baf1cdae0a412c89" providerId="LiveId" clId="{ACBEEFB0-467E-4A43-A5DF-C956C4866484}" dt="2020-10-14T22:56:57.534" v="327" actId="47"/>
        <pc:sldMkLst>
          <pc:docMk/>
          <pc:sldMk cId="2036915840" sldId="2076136697"/>
        </pc:sldMkLst>
      </pc:sldChg>
      <pc:sldChg chg="del">
        <pc:chgData name="Dave Glover" userId="baf1cdae0a412c89" providerId="LiveId" clId="{ACBEEFB0-467E-4A43-A5DF-C956C4866484}" dt="2020-10-16T07:19:44.382" v="1800" actId="47"/>
        <pc:sldMkLst>
          <pc:docMk/>
          <pc:sldMk cId="1492931415" sldId="2076136699"/>
        </pc:sldMkLst>
      </pc:sldChg>
      <pc:sldChg chg="del">
        <pc:chgData name="Dave Glover" userId="baf1cdae0a412c89" providerId="LiveId" clId="{ACBEEFB0-467E-4A43-A5DF-C956C4866484}" dt="2020-10-16T07:17:01.181" v="1798" actId="47"/>
        <pc:sldMkLst>
          <pc:docMk/>
          <pc:sldMk cId="2185242777" sldId="2076136700"/>
        </pc:sldMkLst>
      </pc:sldChg>
      <pc:sldChg chg="modSp mod modNotes">
        <pc:chgData name="Dave Glover" userId="baf1cdae0a412c89" providerId="LiveId" clId="{ACBEEFB0-467E-4A43-A5DF-C956C4866484}" dt="2020-10-20T01:34:38.507" v="3139"/>
        <pc:sldMkLst>
          <pc:docMk/>
          <pc:sldMk cId="277465568" sldId="2076136702"/>
        </pc:sldMkLst>
        <pc:spChg chg="mod">
          <ac:chgData name="Dave Glover" userId="baf1cdae0a412c89" providerId="LiveId" clId="{ACBEEFB0-467E-4A43-A5DF-C956C4866484}" dt="2020-10-14T23:24:25.694" v="793" actId="20577"/>
          <ac:spMkLst>
            <pc:docMk/>
            <pc:sldMk cId="277465568" sldId="2076136702"/>
            <ac:spMk id="2" creationId="{00000000-0000-0000-0000-000000000000}"/>
          </ac:spMkLst>
        </pc:spChg>
      </pc:sldChg>
      <pc:sldChg chg="del">
        <pc:chgData name="Dave Glover" userId="baf1cdae0a412c89" providerId="LiveId" clId="{ACBEEFB0-467E-4A43-A5DF-C956C4866484}" dt="2020-10-14T23:35:15.381" v="982" actId="47"/>
        <pc:sldMkLst>
          <pc:docMk/>
          <pc:sldMk cId="319055420" sldId="2076136704"/>
        </pc:sldMkLst>
      </pc:sldChg>
      <pc:sldChg chg="del">
        <pc:chgData name="Dave Glover" userId="baf1cdae0a412c89" providerId="LiveId" clId="{ACBEEFB0-467E-4A43-A5DF-C956C4866484}" dt="2020-10-14T23:35:21.368" v="983" actId="47"/>
        <pc:sldMkLst>
          <pc:docMk/>
          <pc:sldMk cId="136551199" sldId="2076136705"/>
        </pc:sldMkLst>
      </pc:sldChg>
      <pc:sldChg chg="add modNotes">
        <pc:chgData name="Dave Glover" userId="baf1cdae0a412c89" providerId="LiveId" clId="{ACBEEFB0-467E-4A43-A5DF-C956C4866484}" dt="2020-10-20T01:34:38.507" v="3139"/>
        <pc:sldMkLst>
          <pc:docMk/>
          <pc:sldMk cId="2494459372" sldId="2076136723"/>
        </pc:sldMkLst>
      </pc:sldChg>
      <pc:sldChg chg="modSp mod ord modNotes modNotesTx">
        <pc:chgData name="Dave Glover" userId="baf1cdae0a412c89" providerId="LiveId" clId="{ACBEEFB0-467E-4A43-A5DF-C956C4866484}" dt="2020-10-20T01:34:38.507" v="3139"/>
        <pc:sldMkLst>
          <pc:docMk/>
          <pc:sldMk cId="2441613659" sldId="2076137124"/>
        </pc:sldMkLst>
        <pc:spChg chg="mod">
          <ac:chgData name="Dave Glover" userId="baf1cdae0a412c89" providerId="LiveId" clId="{ACBEEFB0-467E-4A43-A5DF-C956C4866484}" dt="2020-10-17T01:47:25.222" v="1974" actId="208"/>
          <ac:spMkLst>
            <pc:docMk/>
            <pc:sldMk cId="2441613659" sldId="2076137124"/>
            <ac:spMk id="2" creationId="{6A840EB3-FA45-4AEC-81C9-2D503D53D58D}"/>
          </ac:spMkLst>
        </pc:spChg>
      </pc:sldChg>
      <pc:sldChg chg="modNotes">
        <pc:chgData name="Dave Glover" userId="baf1cdae0a412c89" providerId="LiveId" clId="{ACBEEFB0-467E-4A43-A5DF-C956C4866484}" dt="2020-10-20T01:34:38.507" v="3139"/>
        <pc:sldMkLst>
          <pc:docMk/>
          <pc:sldMk cId="2791270003" sldId="2076137125"/>
        </pc:sldMkLst>
      </pc:sldChg>
      <pc:sldChg chg="modNotes modNotesTx">
        <pc:chgData name="Dave Glover" userId="baf1cdae0a412c89" providerId="LiveId" clId="{ACBEEFB0-467E-4A43-A5DF-C956C4866484}" dt="2020-10-20T01:35:36.876" v="3141"/>
        <pc:sldMkLst>
          <pc:docMk/>
          <pc:sldMk cId="1065753637" sldId="2076137127"/>
        </pc:sldMkLst>
      </pc:sldChg>
      <pc:sldChg chg="modSp mod modNotes modNotesTx">
        <pc:chgData name="Dave Glover" userId="baf1cdae0a412c89" providerId="LiveId" clId="{ACBEEFB0-467E-4A43-A5DF-C956C4866484}" dt="2020-10-20T01:34:38.507" v="3139"/>
        <pc:sldMkLst>
          <pc:docMk/>
          <pc:sldMk cId="0" sldId="2076137128"/>
        </pc:sldMkLst>
        <pc:spChg chg="mod">
          <ac:chgData name="Dave Glover" userId="baf1cdae0a412c89" providerId="LiveId" clId="{ACBEEFB0-467E-4A43-A5DF-C956C4866484}" dt="2020-10-14T22:53:51.657" v="318" actId="6549"/>
          <ac:spMkLst>
            <pc:docMk/>
            <pc:sldMk cId="0" sldId="2076137128"/>
            <ac:spMk id="3" creationId="{00000000-0000-0000-0000-000000000000}"/>
          </ac:spMkLst>
        </pc:spChg>
      </pc:sldChg>
      <pc:sldChg chg="add del">
        <pc:chgData name="Dave Glover" userId="baf1cdae0a412c89" providerId="LiveId" clId="{ACBEEFB0-467E-4A43-A5DF-C956C4866484}" dt="2020-10-14T22:58:05.723" v="352" actId="47"/>
        <pc:sldMkLst>
          <pc:docMk/>
          <pc:sldMk cId="0" sldId="2076137129"/>
        </pc:sldMkLst>
      </pc:sldChg>
      <pc:sldChg chg="add modNotes modNotesTx">
        <pc:chgData name="Dave Glover" userId="baf1cdae0a412c89" providerId="LiveId" clId="{ACBEEFB0-467E-4A43-A5DF-C956C4866484}" dt="2020-10-20T01:34:38.507" v="3139"/>
        <pc:sldMkLst>
          <pc:docMk/>
          <pc:sldMk cId="1718949128" sldId="2076137130"/>
        </pc:sldMkLst>
      </pc:sldChg>
      <pc:sldChg chg="add modNotes">
        <pc:chgData name="Dave Glover" userId="baf1cdae0a412c89" providerId="LiveId" clId="{ACBEEFB0-467E-4A43-A5DF-C956C4866484}" dt="2020-10-20T01:34:38.507" v="3139"/>
        <pc:sldMkLst>
          <pc:docMk/>
          <pc:sldMk cId="3109176549" sldId="2076138157"/>
        </pc:sldMkLst>
      </pc:sldChg>
      <pc:sldChg chg="add modNotes">
        <pc:chgData name="Dave Glover" userId="baf1cdae0a412c89" providerId="LiveId" clId="{ACBEEFB0-467E-4A43-A5DF-C956C4866484}" dt="2020-10-20T01:34:38.507" v="3139"/>
        <pc:sldMkLst>
          <pc:docMk/>
          <pc:sldMk cId="3075241492" sldId="2076138158"/>
        </pc:sldMkLst>
      </pc:sldChg>
      <pc:sldChg chg="modSp add mod modNotes">
        <pc:chgData name="Dave Glover" userId="baf1cdae0a412c89" providerId="LiveId" clId="{ACBEEFB0-467E-4A43-A5DF-C956C4866484}" dt="2020-10-20T01:34:38.507" v="3139"/>
        <pc:sldMkLst>
          <pc:docMk/>
          <pc:sldMk cId="1871782705" sldId="2076138159"/>
        </pc:sldMkLst>
        <pc:spChg chg="mod">
          <ac:chgData name="Dave Glover" userId="baf1cdae0a412c89" providerId="LiveId" clId="{ACBEEFB0-467E-4A43-A5DF-C956C4866484}" dt="2020-10-14T23:06:08.203" v="553" actId="20577"/>
          <ac:spMkLst>
            <pc:docMk/>
            <pc:sldMk cId="1871782705" sldId="2076138159"/>
            <ac:spMk id="2" creationId="{00000000-0000-0000-0000-000000000000}"/>
          </ac:spMkLst>
        </pc:spChg>
      </pc:sldChg>
      <pc:sldChg chg="addSp modSp add mod modAnim modNotes">
        <pc:chgData name="Dave Glover" userId="baf1cdae0a412c89" providerId="LiveId" clId="{ACBEEFB0-467E-4A43-A5DF-C956C4866484}" dt="2020-10-20T01:34:38.507" v="3139"/>
        <pc:sldMkLst>
          <pc:docMk/>
          <pc:sldMk cId="3170779017" sldId="2076138160"/>
        </pc:sldMkLst>
        <pc:spChg chg="mod">
          <ac:chgData name="Dave Glover" userId="baf1cdae0a412c89" providerId="LiveId" clId="{ACBEEFB0-467E-4A43-A5DF-C956C4866484}" dt="2020-10-14T23:38:43.072" v="1029" actId="20577"/>
          <ac:spMkLst>
            <pc:docMk/>
            <pc:sldMk cId="3170779017" sldId="2076138160"/>
            <ac:spMk id="2" creationId="{00000000-0000-0000-0000-000000000000}"/>
          </ac:spMkLst>
        </pc:spChg>
        <pc:spChg chg="add mod">
          <ac:chgData name="Dave Glover" userId="baf1cdae0a412c89" providerId="LiveId" clId="{ACBEEFB0-467E-4A43-A5DF-C956C4866484}" dt="2020-10-14T23:10:04.978" v="703" actId="1037"/>
          <ac:spMkLst>
            <pc:docMk/>
            <pc:sldMk cId="3170779017" sldId="2076138160"/>
            <ac:spMk id="6" creationId="{A5EEA884-4D5A-4B27-84EB-E11C8541B2D4}"/>
          </ac:spMkLst>
        </pc:spChg>
        <pc:spChg chg="mod">
          <ac:chgData name="Dave Glover" userId="baf1cdae0a412c89" providerId="LiveId" clId="{ACBEEFB0-467E-4A43-A5DF-C956C4866484}" dt="2020-10-14T23:07:56.788" v="626" actId="1038"/>
          <ac:spMkLst>
            <pc:docMk/>
            <pc:sldMk cId="3170779017" sldId="2076138160"/>
            <ac:spMk id="22" creationId="{533C7C6A-95BD-49CE-97CC-057336CA9B4A}"/>
          </ac:spMkLst>
        </pc:spChg>
        <pc:spChg chg="mod">
          <ac:chgData name="Dave Glover" userId="baf1cdae0a412c89" providerId="LiveId" clId="{ACBEEFB0-467E-4A43-A5DF-C956C4866484}" dt="2020-10-14T23:07:56.788" v="626" actId="1038"/>
          <ac:spMkLst>
            <pc:docMk/>
            <pc:sldMk cId="3170779017" sldId="2076138160"/>
            <ac:spMk id="24" creationId="{3794988F-6D91-4DB6-9C54-2122EBC2818F}"/>
          </ac:spMkLst>
        </pc:spChg>
        <pc:spChg chg="mod">
          <ac:chgData name="Dave Glover" userId="baf1cdae0a412c89" providerId="LiveId" clId="{ACBEEFB0-467E-4A43-A5DF-C956C4866484}" dt="2020-10-14T23:07:56.788" v="626" actId="1038"/>
          <ac:spMkLst>
            <pc:docMk/>
            <pc:sldMk cId="3170779017" sldId="2076138160"/>
            <ac:spMk id="25" creationId="{813C25D9-9046-4B97-9C5F-87F03E85025F}"/>
          </ac:spMkLst>
        </pc:spChg>
        <pc:spChg chg="mod">
          <ac:chgData name="Dave Glover" userId="baf1cdae0a412c89" providerId="LiveId" clId="{ACBEEFB0-467E-4A43-A5DF-C956C4866484}" dt="2020-10-14T23:07:56.788" v="626" actId="1038"/>
          <ac:spMkLst>
            <pc:docMk/>
            <pc:sldMk cId="3170779017" sldId="2076138160"/>
            <ac:spMk id="26" creationId="{510BE51E-E28C-4920-8FDE-EAD49D976AA2}"/>
          </ac:spMkLst>
        </pc:spChg>
        <pc:spChg chg="add mod">
          <ac:chgData name="Dave Glover" userId="baf1cdae0a412c89" providerId="LiveId" clId="{ACBEEFB0-467E-4A43-A5DF-C956C4866484}" dt="2020-10-14T23:10:04.978" v="703" actId="1037"/>
          <ac:spMkLst>
            <pc:docMk/>
            <pc:sldMk cId="3170779017" sldId="2076138160"/>
            <ac:spMk id="28" creationId="{279B4CCC-F3C0-43E2-BC09-0A46359F2D7A}"/>
          </ac:spMkLst>
        </pc:spChg>
        <pc:spChg chg="mod">
          <ac:chgData name="Dave Glover" userId="baf1cdae0a412c89" providerId="LiveId" clId="{ACBEEFB0-467E-4A43-A5DF-C956C4866484}" dt="2020-10-14T23:15:30.664" v="748" actId="20577"/>
          <ac:spMkLst>
            <pc:docMk/>
            <pc:sldMk cId="3170779017" sldId="2076138160"/>
            <ac:spMk id="29" creationId="{17DD877C-8D19-4449-84E3-88041423E696}"/>
          </ac:spMkLst>
        </pc:spChg>
        <pc:spChg chg="mod">
          <ac:chgData name="Dave Glover" userId="baf1cdae0a412c89" providerId="LiveId" clId="{ACBEEFB0-467E-4A43-A5DF-C956C4866484}" dt="2020-10-14T23:15:34.416" v="750" actId="20577"/>
          <ac:spMkLst>
            <pc:docMk/>
            <pc:sldMk cId="3170779017" sldId="2076138160"/>
            <ac:spMk id="30" creationId="{C828BF1B-9E14-47AA-AA84-1E2A84BB3C6E}"/>
          </ac:spMkLst>
        </pc:spChg>
        <pc:spChg chg="mod">
          <ac:chgData name="Dave Glover" userId="baf1cdae0a412c89" providerId="LiveId" clId="{ACBEEFB0-467E-4A43-A5DF-C956C4866484}" dt="2020-10-14T23:15:38.168" v="752" actId="20577"/>
          <ac:spMkLst>
            <pc:docMk/>
            <pc:sldMk cId="3170779017" sldId="2076138160"/>
            <ac:spMk id="31" creationId="{1DF63C72-2CDD-42E9-AE68-DE9C210F08F6}"/>
          </ac:spMkLst>
        </pc:spChg>
        <pc:spChg chg="add mod">
          <ac:chgData name="Dave Glover" userId="baf1cdae0a412c89" providerId="LiveId" clId="{ACBEEFB0-467E-4A43-A5DF-C956C4866484}" dt="2020-10-14T23:11:04.943" v="708" actId="1076"/>
          <ac:spMkLst>
            <pc:docMk/>
            <pc:sldMk cId="3170779017" sldId="2076138160"/>
            <ac:spMk id="34" creationId="{C3E47A1E-2876-4B60-AF5E-CCFF9BA334F1}"/>
          </ac:spMkLst>
        </pc:spChg>
        <pc:spChg chg="mod">
          <ac:chgData name="Dave Glover" userId="baf1cdae0a412c89" providerId="LiveId" clId="{ACBEEFB0-467E-4A43-A5DF-C956C4866484}" dt="2020-10-14T23:11:22.766" v="712" actId="1076"/>
          <ac:spMkLst>
            <pc:docMk/>
            <pc:sldMk cId="3170779017" sldId="2076138160"/>
            <ac:spMk id="35" creationId="{19BCAE3D-4C9B-402C-A67B-F730820B82D5}"/>
          </ac:spMkLst>
        </pc:spChg>
        <pc:spChg chg="mod">
          <ac:chgData name="Dave Glover" userId="baf1cdae0a412c89" providerId="LiveId" clId="{ACBEEFB0-467E-4A43-A5DF-C956C4866484}" dt="2020-10-14T23:10:50.470" v="706" actId="1076"/>
          <ac:spMkLst>
            <pc:docMk/>
            <pc:sldMk cId="3170779017" sldId="2076138160"/>
            <ac:spMk id="39" creationId="{1CA07B53-78FF-4825-B453-3010FAA6A6D8}"/>
          </ac:spMkLst>
        </pc:spChg>
        <pc:spChg chg="add mod">
          <ac:chgData name="Dave Glover" userId="baf1cdae0a412c89" providerId="LiveId" clId="{ACBEEFB0-467E-4A43-A5DF-C956C4866484}" dt="2020-10-14T23:12:47.804" v="719" actId="1076"/>
          <ac:spMkLst>
            <pc:docMk/>
            <pc:sldMk cId="3170779017" sldId="2076138160"/>
            <ac:spMk id="40" creationId="{7DFC7425-CA5B-4F0B-8564-C7F49BB54E9E}"/>
          </ac:spMkLst>
        </pc:spChg>
        <pc:spChg chg="mod">
          <ac:chgData name="Dave Glover" userId="baf1cdae0a412c89" providerId="LiveId" clId="{ACBEEFB0-467E-4A43-A5DF-C956C4866484}" dt="2020-10-14T23:10:50.470" v="706" actId="1076"/>
          <ac:spMkLst>
            <pc:docMk/>
            <pc:sldMk cId="3170779017" sldId="2076138160"/>
            <ac:spMk id="41" creationId="{F3230CDC-9794-4196-8C22-6F66DFD09413}"/>
          </ac:spMkLst>
        </pc:spChg>
        <pc:spChg chg="add mod">
          <ac:chgData name="Dave Glover" userId="baf1cdae0a412c89" providerId="LiveId" clId="{ACBEEFB0-467E-4A43-A5DF-C956C4866484}" dt="2020-10-14T23:15:51.052" v="755" actId="1076"/>
          <ac:spMkLst>
            <pc:docMk/>
            <pc:sldMk cId="3170779017" sldId="2076138160"/>
            <ac:spMk id="42" creationId="{97A12ABC-FBC1-402C-A799-DD2E35EF8DD8}"/>
          </ac:spMkLst>
        </pc:spChg>
        <pc:spChg chg="mod">
          <ac:chgData name="Dave Glover" userId="baf1cdae0a412c89" providerId="LiveId" clId="{ACBEEFB0-467E-4A43-A5DF-C956C4866484}" dt="2020-10-14T23:15:43.312" v="754" actId="6549"/>
          <ac:spMkLst>
            <pc:docMk/>
            <pc:sldMk cId="3170779017" sldId="2076138160"/>
            <ac:spMk id="43" creationId="{EA219B49-987B-4694-92EF-8CD9D346C094}"/>
          </ac:spMkLst>
        </pc:spChg>
        <pc:spChg chg="mod">
          <ac:chgData name="Dave Glover" userId="baf1cdae0a412c89" providerId="LiveId" clId="{ACBEEFB0-467E-4A43-A5DF-C956C4866484}" dt="2020-10-14T23:11:14.731" v="710" actId="1076"/>
          <ac:spMkLst>
            <pc:docMk/>
            <pc:sldMk cId="3170779017" sldId="2076138160"/>
            <ac:spMk id="45" creationId="{740B3DFA-0CBF-44D7-9D95-A61F75E1D3CD}"/>
          </ac:spMkLst>
        </pc:spChg>
        <pc:spChg chg="add mod">
          <ac:chgData name="Dave Glover" userId="baf1cdae0a412c89" providerId="LiveId" clId="{ACBEEFB0-467E-4A43-A5DF-C956C4866484}" dt="2020-10-14T23:15:25.228" v="746" actId="6549"/>
          <ac:spMkLst>
            <pc:docMk/>
            <pc:sldMk cId="3170779017" sldId="2076138160"/>
            <ac:spMk id="46" creationId="{47B7E2F8-8DDC-401B-A559-16001AD480B8}"/>
          </ac:spMkLst>
        </pc:spChg>
        <pc:picChg chg="mod">
          <ac:chgData name="Dave Glover" userId="baf1cdae0a412c89" providerId="LiveId" clId="{ACBEEFB0-467E-4A43-A5DF-C956C4866484}" dt="2020-10-14T23:10:50.470" v="706" actId="1076"/>
          <ac:picMkLst>
            <pc:docMk/>
            <pc:sldMk cId="3170779017" sldId="2076138160"/>
            <ac:picMk id="50" creationId="{7C83CD5A-EE37-4AD1-8370-884723B5820A}"/>
          </ac:picMkLst>
        </pc:picChg>
        <pc:picChg chg="mod">
          <ac:chgData name="Dave Glover" userId="baf1cdae0a412c89" providerId="LiveId" clId="{ACBEEFB0-467E-4A43-A5DF-C956C4866484}" dt="2020-10-14T23:07:56.788" v="626" actId="1038"/>
          <ac:picMkLst>
            <pc:docMk/>
            <pc:sldMk cId="3170779017" sldId="2076138160"/>
            <ac:picMk id="52" creationId="{784A0EDF-4E49-45B9-8EC5-5CABACD4A64A}"/>
          </ac:picMkLst>
        </pc:picChg>
        <pc:picChg chg="add mod">
          <ac:chgData name="Dave Glover" userId="baf1cdae0a412c89" providerId="LiveId" clId="{ACBEEFB0-467E-4A43-A5DF-C956C4866484}" dt="2020-10-14T23:14:25.619" v="739" actId="14861"/>
          <ac:picMkLst>
            <pc:docMk/>
            <pc:sldMk cId="3170779017" sldId="2076138160"/>
            <ac:picMk id="1026" creationId="{63291175-5915-481C-A32E-6DA7F2DBD090}"/>
          </ac:picMkLst>
        </pc:picChg>
        <pc:cxnChg chg="add mod">
          <ac:chgData name="Dave Glover" userId="baf1cdae0a412c89" providerId="LiveId" clId="{ACBEEFB0-467E-4A43-A5DF-C956C4866484}" dt="2020-10-14T23:10:59.871" v="707" actId="14100"/>
          <ac:cxnSpMkLst>
            <pc:docMk/>
            <pc:sldMk cId="3170779017" sldId="2076138160"/>
            <ac:cxnSpMk id="32" creationId="{903CBF3E-B572-419A-A935-E2931649C152}"/>
          </ac:cxnSpMkLst>
        </pc:cxnChg>
        <pc:cxnChg chg="mod">
          <ac:chgData name="Dave Glover" userId="baf1cdae0a412c89" providerId="LiveId" clId="{ACBEEFB0-467E-4A43-A5DF-C956C4866484}" dt="2020-10-14T23:11:18.033" v="711" actId="14100"/>
          <ac:cxnSpMkLst>
            <pc:docMk/>
            <pc:sldMk cId="3170779017" sldId="2076138160"/>
            <ac:cxnSpMk id="33" creationId="{E696035C-A297-4116-ACDF-D06335D7755B}"/>
          </ac:cxnSpMkLst>
        </pc:cxnChg>
        <pc:cxnChg chg="mod">
          <ac:chgData name="Dave Glover" userId="baf1cdae0a412c89" providerId="LiveId" clId="{ACBEEFB0-467E-4A43-A5DF-C956C4866484}" dt="2020-10-14T23:07:56.788" v="626" actId="1038"/>
          <ac:cxnSpMkLst>
            <pc:docMk/>
            <pc:sldMk cId="3170779017" sldId="2076138160"/>
            <ac:cxnSpMk id="36" creationId="{F8BF31F4-4B6F-4931-8552-568A3659041B}"/>
          </ac:cxnSpMkLst>
        </pc:cxnChg>
        <pc:cxnChg chg="mod">
          <ac:chgData name="Dave Glover" userId="baf1cdae0a412c89" providerId="LiveId" clId="{ACBEEFB0-467E-4A43-A5DF-C956C4866484}" dt="2020-10-14T23:07:56.788" v="626" actId="1038"/>
          <ac:cxnSpMkLst>
            <pc:docMk/>
            <pc:sldMk cId="3170779017" sldId="2076138160"/>
            <ac:cxnSpMk id="37" creationId="{0AC9B94A-4E74-46D7-85DF-1AE384DB7D5D}"/>
          </ac:cxnSpMkLst>
        </pc:cxnChg>
        <pc:cxnChg chg="add mod">
          <ac:chgData name="Dave Glover" userId="baf1cdae0a412c89" providerId="LiveId" clId="{ACBEEFB0-467E-4A43-A5DF-C956C4866484}" dt="2020-10-14T23:11:57.952" v="717" actId="14100"/>
          <ac:cxnSpMkLst>
            <pc:docMk/>
            <pc:sldMk cId="3170779017" sldId="2076138160"/>
            <ac:cxnSpMk id="38" creationId="{21510475-057E-4619-9ECD-1494ECB1D4F6}"/>
          </ac:cxnSpMkLst>
        </pc:cxnChg>
        <pc:cxnChg chg="mod">
          <ac:chgData name="Dave Glover" userId="baf1cdae0a412c89" providerId="LiveId" clId="{ACBEEFB0-467E-4A43-A5DF-C956C4866484}" dt="2020-10-14T23:11:09.658" v="709" actId="14100"/>
          <ac:cxnSpMkLst>
            <pc:docMk/>
            <pc:sldMk cId="3170779017" sldId="2076138160"/>
            <ac:cxnSpMk id="44" creationId="{85CF529F-FE57-44BD-BEFA-753DD6C9387A}"/>
          </ac:cxnSpMkLst>
        </pc:cxnChg>
      </pc:sldChg>
      <pc:sldChg chg="delSp modSp add mod modNotes">
        <pc:chgData name="Dave Glover" userId="baf1cdae0a412c89" providerId="LiveId" clId="{ACBEEFB0-467E-4A43-A5DF-C956C4866484}" dt="2020-10-20T01:34:38.507" v="3139"/>
        <pc:sldMkLst>
          <pc:docMk/>
          <pc:sldMk cId="851919466" sldId="2076138161"/>
        </pc:sldMkLst>
        <pc:spChg chg="mod">
          <ac:chgData name="Dave Glover" userId="baf1cdae0a412c89" providerId="LiveId" clId="{ACBEEFB0-467E-4A43-A5DF-C956C4866484}" dt="2020-10-14T23:22:17.823" v="787" actId="6549"/>
          <ac:spMkLst>
            <pc:docMk/>
            <pc:sldMk cId="851919466" sldId="2076138161"/>
            <ac:spMk id="2" creationId="{00000000-0000-0000-0000-000000000000}"/>
          </ac:spMkLst>
        </pc:spChg>
        <pc:spChg chg="del">
          <ac:chgData name="Dave Glover" userId="baf1cdae0a412c89" providerId="LiveId" clId="{ACBEEFB0-467E-4A43-A5DF-C956C4866484}" dt="2020-10-14T23:22:22.177" v="788" actId="478"/>
          <ac:spMkLst>
            <pc:docMk/>
            <pc:sldMk cId="851919466" sldId="2076138161"/>
            <ac:spMk id="4" creationId="{9C90C9CC-7D97-450A-A3C4-511F7AF858CC}"/>
          </ac:spMkLst>
        </pc:spChg>
      </pc:sldChg>
      <pc:sldChg chg="add del">
        <pc:chgData name="Dave Glover" userId="baf1cdae0a412c89" providerId="LiveId" clId="{ACBEEFB0-467E-4A43-A5DF-C956C4866484}" dt="2020-10-14T23:25:25.169" v="795" actId="47"/>
        <pc:sldMkLst>
          <pc:docMk/>
          <pc:sldMk cId="1070361921" sldId="2076138162"/>
        </pc:sldMkLst>
      </pc:sldChg>
      <pc:sldChg chg="modSp add mod modNotes">
        <pc:chgData name="Dave Glover" userId="baf1cdae0a412c89" providerId="LiveId" clId="{ACBEEFB0-467E-4A43-A5DF-C956C4866484}" dt="2020-10-20T01:34:38.507" v="3139"/>
        <pc:sldMkLst>
          <pc:docMk/>
          <pc:sldMk cId="3093823075" sldId="2076138162"/>
        </pc:sldMkLst>
        <pc:spChg chg="mod">
          <ac:chgData name="Dave Glover" userId="baf1cdae0a412c89" providerId="LiveId" clId="{ACBEEFB0-467E-4A43-A5DF-C956C4866484}" dt="2020-10-16T06:43:43.441" v="1577" actId="20577"/>
          <ac:spMkLst>
            <pc:docMk/>
            <pc:sldMk cId="3093823075" sldId="2076138162"/>
            <ac:spMk id="2" creationId="{00000000-0000-0000-0000-000000000000}"/>
          </ac:spMkLst>
        </pc:spChg>
      </pc:sldChg>
      <pc:sldChg chg="addSp delSp modSp add del mod modTransition modClrScheme chgLayout">
        <pc:chgData name="Dave Glover" userId="baf1cdae0a412c89" providerId="LiveId" clId="{ACBEEFB0-467E-4A43-A5DF-C956C4866484}" dt="2020-10-14T23:29:20.954" v="847" actId="47"/>
        <pc:sldMkLst>
          <pc:docMk/>
          <pc:sldMk cId="3719032544" sldId="2076138163"/>
        </pc:sldMkLst>
        <pc:spChg chg="add del mod ord">
          <ac:chgData name="Dave Glover" userId="baf1cdae0a412c89" providerId="LiveId" clId="{ACBEEFB0-467E-4A43-A5DF-C956C4866484}" dt="2020-10-14T23:27:42.212" v="840" actId="700"/>
          <ac:spMkLst>
            <pc:docMk/>
            <pc:sldMk cId="3719032544" sldId="2076138163"/>
            <ac:spMk id="22" creationId="{A8E09E7A-96F0-4A3D-9E07-784934A2CD34}"/>
          </ac:spMkLst>
        </pc:spChg>
        <pc:spChg chg="add mod ord">
          <ac:chgData name="Dave Glover" userId="baf1cdae0a412c89" providerId="LiveId" clId="{ACBEEFB0-467E-4A43-A5DF-C956C4866484}" dt="2020-10-14T23:28:33.822" v="845" actId="700"/>
          <ac:spMkLst>
            <pc:docMk/>
            <pc:sldMk cId="3719032544" sldId="2076138163"/>
            <ac:spMk id="22" creationId="{D14E55F6-6340-4430-B70F-1013C908C892}"/>
          </ac:spMkLst>
        </pc:spChg>
        <pc:spChg chg="add del mod ord">
          <ac:chgData name="Dave Glover" userId="baf1cdae0a412c89" providerId="LiveId" clId="{ACBEEFB0-467E-4A43-A5DF-C956C4866484}" dt="2020-10-14T23:27:42.212" v="840" actId="700"/>
          <ac:spMkLst>
            <pc:docMk/>
            <pc:sldMk cId="3719032544" sldId="2076138163"/>
            <ac:spMk id="23" creationId="{651E8075-D1B8-47EE-9DDE-9F94C722323A}"/>
          </ac:spMkLst>
        </pc:spChg>
        <pc:spChg chg="add del mod ord">
          <ac:chgData name="Dave Glover" userId="baf1cdae0a412c89" providerId="LiveId" clId="{ACBEEFB0-467E-4A43-A5DF-C956C4866484}" dt="2020-10-14T23:28:42.796" v="846" actId="478"/>
          <ac:spMkLst>
            <pc:docMk/>
            <pc:sldMk cId="3719032544" sldId="2076138163"/>
            <ac:spMk id="23" creationId="{86525662-9674-4C29-8341-A6B5501DB497}"/>
          </ac:spMkLst>
        </pc:spChg>
      </pc:sldChg>
      <pc:sldChg chg="addSp delSp modSp mod ord modClrScheme delAnim modAnim chgLayout modNotes modNotesTx">
        <pc:chgData name="Dave Glover" userId="baf1cdae0a412c89" providerId="LiveId" clId="{ACBEEFB0-467E-4A43-A5DF-C956C4866484}" dt="2020-10-20T10:33:22.550" v="3574" actId="478"/>
        <pc:sldMkLst>
          <pc:docMk/>
          <pc:sldMk cId="1295256734" sldId="2076138164"/>
        </pc:sldMkLst>
        <pc:spChg chg="mod">
          <ac:chgData name="Dave Glover" userId="baf1cdae0a412c89" providerId="LiveId" clId="{ACBEEFB0-467E-4A43-A5DF-C956C4866484}" dt="2020-10-20T04:19:52.093" v="3411" actId="20577"/>
          <ac:spMkLst>
            <pc:docMk/>
            <pc:sldMk cId="1295256734" sldId="2076138164"/>
            <ac:spMk id="2" creationId="{1E78961E-80D6-4CE5-B56C-2063A6632072}"/>
          </ac:spMkLst>
        </pc:spChg>
        <pc:spChg chg="mod">
          <ac:chgData name="Dave Glover" userId="baf1cdae0a412c89" providerId="LiveId" clId="{ACBEEFB0-467E-4A43-A5DF-C956C4866484}" dt="2020-10-20T04:13:21.728" v="3315" actId="1036"/>
          <ac:spMkLst>
            <pc:docMk/>
            <pc:sldMk cId="1295256734" sldId="2076138164"/>
            <ac:spMk id="3" creationId="{1D02EFEE-E66C-4796-ACDB-D40750CDAD36}"/>
          </ac:spMkLst>
        </pc:spChg>
        <pc:spChg chg="mod">
          <ac:chgData name="Dave Glover" userId="baf1cdae0a412c89" providerId="LiveId" clId="{ACBEEFB0-467E-4A43-A5DF-C956C4866484}" dt="2020-10-20T04:13:21.728" v="3315" actId="1036"/>
          <ac:spMkLst>
            <pc:docMk/>
            <pc:sldMk cId="1295256734" sldId="2076138164"/>
            <ac:spMk id="4" creationId="{FF71B390-68A8-4AB1-9880-50BC3D081232}"/>
          </ac:spMkLst>
        </pc:spChg>
        <pc:spChg chg="mod">
          <ac:chgData name="Dave Glover" userId="baf1cdae0a412c89" providerId="LiveId" clId="{ACBEEFB0-467E-4A43-A5DF-C956C4866484}" dt="2020-10-20T04:13:21.728" v="3315" actId="1036"/>
          <ac:spMkLst>
            <pc:docMk/>
            <pc:sldMk cId="1295256734" sldId="2076138164"/>
            <ac:spMk id="5" creationId="{CE81BE68-8510-47F5-A9CE-2156D3DF9045}"/>
          </ac:spMkLst>
        </pc:spChg>
        <pc:spChg chg="mod">
          <ac:chgData name="Dave Glover" userId="baf1cdae0a412c89" providerId="LiveId" clId="{ACBEEFB0-467E-4A43-A5DF-C956C4866484}" dt="2020-10-20T04:13:21.728" v="3315" actId="1036"/>
          <ac:spMkLst>
            <pc:docMk/>
            <pc:sldMk cId="1295256734" sldId="2076138164"/>
            <ac:spMk id="6" creationId="{544B8A83-6052-4D5F-B5FF-E520C46B7688}"/>
          </ac:spMkLst>
        </pc:spChg>
        <pc:spChg chg="mod">
          <ac:chgData name="Dave Glover" userId="baf1cdae0a412c89" providerId="LiveId" clId="{ACBEEFB0-467E-4A43-A5DF-C956C4866484}" dt="2020-10-16T07:09:17.627" v="1729" actId="6549"/>
          <ac:spMkLst>
            <pc:docMk/>
            <pc:sldMk cId="1295256734" sldId="2076138164"/>
            <ac:spMk id="8" creationId="{AC765F96-DEA3-4EB2-9930-F1DF849B74AF}"/>
          </ac:spMkLst>
        </pc:spChg>
        <pc:spChg chg="mod">
          <ac:chgData name="Dave Glover" userId="baf1cdae0a412c89" providerId="LiveId" clId="{ACBEEFB0-467E-4A43-A5DF-C956C4866484}" dt="2020-10-16T07:15:54.017" v="1795" actId="14100"/>
          <ac:spMkLst>
            <pc:docMk/>
            <pc:sldMk cId="1295256734" sldId="2076138164"/>
            <ac:spMk id="9" creationId="{98FAECBB-FDD7-4C13-9EBE-8C1BA6A0326B}"/>
          </ac:spMkLst>
        </pc:spChg>
        <pc:spChg chg="mod">
          <ac:chgData name="Dave Glover" userId="baf1cdae0a412c89" providerId="LiveId" clId="{ACBEEFB0-467E-4A43-A5DF-C956C4866484}" dt="2020-10-16T07:15:51.204" v="1794" actId="14100"/>
          <ac:spMkLst>
            <pc:docMk/>
            <pc:sldMk cId="1295256734" sldId="2076138164"/>
            <ac:spMk id="10" creationId="{8B2686D4-E5E8-48AA-BFBD-35FC9FDC47C8}"/>
          </ac:spMkLst>
        </pc:spChg>
        <pc:spChg chg="mod">
          <ac:chgData name="Dave Glover" userId="baf1cdae0a412c89" providerId="LiveId" clId="{ACBEEFB0-467E-4A43-A5DF-C956C4866484}" dt="2020-10-16T07:15:56.760" v="1796" actId="14100"/>
          <ac:spMkLst>
            <pc:docMk/>
            <pc:sldMk cId="1295256734" sldId="2076138164"/>
            <ac:spMk id="11" creationId="{7709FC22-1D3B-434C-9E6F-AB6F8C963D48}"/>
          </ac:spMkLst>
        </pc:spChg>
        <pc:spChg chg="mod">
          <ac:chgData name="Dave Glover" userId="baf1cdae0a412c89" providerId="LiveId" clId="{ACBEEFB0-467E-4A43-A5DF-C956C4866484}" dt="2020-10-20T04:13:21.728" v="3315" actId="1036"/>
          <ac:spMkLst>
            <pc:docMk/>
            <pc:sldMk cId="1295256734" sldId="2076138164"/>
            <ac:spMk id="12" creationId="{5EACF109-B2AE-4A3A-8655-0C0258B4549B}"/>
          </ac:spMkLst>
        </pc:spChg>
        <pc:spChg chg="mod">
          <ac:chgData name="Dave Glover" userId="baf1cdae0a412c89" providerId="LiveId" clId="{ACBEEFB0-467E-4A43-A5DF-C956C4866484}" dt="2020-10-20T04:13:21.728" v="3315" actId="1036"/>
          <ac:spMkLst>
            <pc:docMk/>
            <pc:sldMk cId="1295256734" sldId="2076138164"/>
            <ac:spMk id="13" creationId="{840377F9-E966-4A0A-9E96-66A89A27A0FE}"/>
          </ac:spMkLst>
        </pc:spChg>
        <pc:spChg chg="mod">
          <ac:chgData name="Dave Glover" userId="baf1cdae0a412c89" providerId="LiveId" clId="{ACBEEFB0-467E-4A43-A5DF-C956C4866484}" dt="2020-10-20T04:13:21.728" v="3315" actId="1036"/>
          <ac:spMkLst>
            <pc:docMk/>
            <pc:sldMk cId="1295256734" sldId="2076138164"/>
            <ac:spMk id="14" creationId="{B3132798-40E6-4792-B312-9D063C0142D6}"/>
          </ac:spMkLst>
        </pc:spChg>
        <pc:spChg chg="add del mod">
          <ac:chgData name="Dave Glover" userId="baf1cdae0a412c89" providerId="LiveId" clId="{ACBEEFB0-467E-4A43-A5DF-C956C4866484}" dt="2020-10-20T04:13:21.728" v="3315" actId="1036"/>
          <ac:spMkLst>
            <pc:docMk/>
            <pc:sldMk cId="1295256734" sldId="2076138164"/>
            <ac:spMk id="15" creationId="{6FFA6AF3-869D-4720-BC27-0C6085977ECA}"/>
          </ac:spMkLst>
        </pc:spChg>
        <pc:spChg chg="del mod">
          <ac:chgData name="Dave Glover" userId="baf1cdae0a412c89" providerId="LiveId" clId="{ACBEEFB0-467E-4A43-A5DF-C956C4866484}" dt="2020-10-16T07:02:19.681" v="1619" actId="478"/>
          <ac:spMkLst>
            <pc:docMk/>
            <pc:sldMk cId="1295256734" sldId="2076138164"/>
            <ac:spMk id="16" creationId="{7087AC7D-7F3E-4990-9A70-BF3F8913EDCF}"/>
          </ac:spMkLst>
        </pc:spChg>
        <pc:spChg chg="add mod">
          <ac:chgData name="Dave Glover" userId="baf1cdae0a412c89" providerId="LiveId" clId="{ACBEEFB0-467E-4A43-A5DF-C956C4866484}" dt="2020-10-20T04:14:46.174" v="3343" actId="403"/>
          <ac:spMkLst>
            <pc:docMk/>
            <pc:sldMk cId="1295256734" sldId="2076138164"/>
            <ac:spMk id="16" creationId="{EF7C7357-75B2-4B27-9D20-F54DE3FD1E54}"/>
          </ac:spMkLst>
        </pc:spChg>
        <pc:spChg chg="del mod">
          <ac:chgData name="Dave Glover" userId="baf1cdae0a412c89" providerId="LiveId" clId="{ACBEEFB0-467E-4A43-A5DF-C956C4866484}" dt="2020-10-16T07:02:54.696" v="1620" actId="478"/>
          <ac:spMkLst>
            <pc:docMk/>
            <pc:sldMk cId="1295256734" sldId="2076138164"/>
            <ac:spMk id="17" creationId="{8C53E734-7EDD-4E39-B273-059621729EDE}"/>
          </ac:spMkLst>
        </pc:spChg>
        <pc:spChg chg="mod">
          <ac:chgData name="Dave Glover" userId="baf1cdae0a412c89" providerId="LiveId" clId="{ACBEEFB0-467E-4A43-A5DF-C956C4866484}" dt="2020-10-20T04:13:21.728" v="3315" actId="1036"/>
          <ac:spMkLst>
            <pc:docMk/>
            <pc:sldMk cId="1295256734" sldId="2076138164"/>
            <ac:spMk id="18" creationId="{17F6C807-66AE-4326-8F99-6DFAAC49E839}"/>
          </ac:spMkLst>
        </pc:spChg>
        <pc:spChg chg="add del">
          <ac:chgData name="Dave Glover" userId="baf1cdae0a412c89" providerId="LiveId" clId="{ACBEEFB0-467E-4A43-A5DF-C956C4866484}" dt="2020-10-20T04:15:22.952" v="3349" actId="11529"/>
          <ac:spMkLst>
            <pc:docMk/>
            <pc:sldMk cId="1295256734" sldId="2076138164"/>
            <ac:spMk id="19" creationId="{16D6FD30-C541-4A62-AE18-F0EAE06EBAE5}"/>
          </ac:spMkLst>
        </pc:spChg>
        <pc:spChg chg="del mod">
          <ac:chgData name="Dave Glover" userId="baf1cdae0a412c89" providerId="LiveId" clId="{ACBEEFB0-467E-4A43-A5DF-C956C4866484}" dt="2020-10-16T07:04:03.136" v="1625" actId="478"/>
          <ac:spMkLst>
            <pc:docMk/>
            <pc:sldMk cId="1295256734" sldId="2076138164"/>
            <ac:spMk id="19" creationId="{1EFB2B41-01DB-4DD0-A90C-935175C700BC}"/>
          </ac:spMkLst>
        </pc:spChg>
        <pc:spChg chg="add del">
          <ac:chgData name="Dave Glover" userId="baf1cdae0a412c89" providerId="LiveId" clId="{ACBEEFB0-467E-4A43-A5DF-C956C4866484}" dt="2020-10-20T04:18:11.126" v="3399" actId="478"/>
          <ac:spMkLst>
            <pc:docMk/>
            <pc:sldMk cId="1295256734" sldId="2076138164"/>
            <ac:spMk id="20" creationId="{171D0A21-9F9E-425E-8E36-7664B8FECBE2}"/>
          </ac:spMkLst>
        </pc:spChg>
        <pc:spChg chg="del mod">
          <ac:chgData name="Dave Glover" userId="baf1cdae0a412c89" providerId="LiveId" clId="{ACBEEFB0-467E-4A43-A5DF-C956C4866484}" dt="2020-10-16T07:02:54.696" v="1620" actId="478"/>
          <ac:spMkLst>
            <pc:docMk/>
            <pc:sldMk cId="1295256734" sldId="2076138164"/>
            <ac:spMk id="20" creationId="{8A47A0FE-45BF-4E7B-B5B0-502F82FFB485}"/>
          </ac:spMkLst>
        </pc:spChg>
        <pc:spChg chg="mod">
          <ac:chgData name="Dave Glover" userId="baf1cdae0a412c89" providerId="LiveId" clId="{ACBEEFB0-467E-4A43-A5DF-C956C4866484}" dt="2020-10-20T04:13:21.728" v="3315" actId="1036"/>
          <ac:spMkLst>
            <pc:docMk/>
            <pc:sldMk cId="1295256734" sldId="2076138164"/>
            <ac:spMk id="21" creationId="{CF3C112B-847E-42BF-82BA-AF3306EF4EC2}"/>
          </ac:spMkLst>
        </pc:spChg>
        <pc:spChg chg="add mod ord">
          <ac:chgData name="Dave Glover" userId="baf1cdae0a412c89" providerId="LiveId" clId="{ACBEEFB0-467E-4A43-A5DF-C956C4866484}" dt="2020-10-20T04:17:12.718" v="3393" actId="20577"/>
          <ac:spMkLst>
            <pc:docMk/>
            <pc:sldMk cId="1295256734" sldId="2076138164"/>
            <ac:spMk id="22" creationId="{C7D1C147-5DA5-4BA9-9A46-1E1FDDF4CE3D}"/>
          </ac:spMkLst>
        </pc:spChg>
        <pc:spChg chg="add mod">
          <ac:chgData name="Dave Glover" userId="baf1cdae0a412c89" providerId="LiveId" clId="{ACBEEFB0-467E-4A43-A5DF-C956C4866484}" dt="2020-10-20T04:13:21.728" v="3315" actId="1036"/>
          <ac:spMkLst>
            <pc:docMk/>
            <pc:sldMk cId="1295256734" sldId="2076138164"/>
            <ac:spMk id="24" creationId="{7F42FEED-1FFD-46A0-BD40-AFBE389E32A7}"/>
          </ac:spMkLst>
        </pc:spChg>
        <pc:spChg chg="add del mod">
          <ac:chgData name="Dave Glover" userId="baf1cdae0a412c89" providerId="LiveId" clId="{ACBEEFB0-467E-4A43-A5DF-C956C4866484}" dt="2020-10-16T07:04:25.280" v="1627" actId="478"/>
          <ac:spMkLst>
            <pc:docMk/>
            <pc:sldMk cId="1295256734" sldId="2076138164"/>
            <ac:spMk id="26" creationId="{0F80B879-B2A7-4EF8-A8E0-FD72BCCA0551}"/>
          </ac:spMkLst>
        </pc:spChg>
        <pc:spChg chg="add del mod">
          <ac:chgData name="Dave Glover" userId="baf1cdae0a412c89" providerId="LiveId" clId="{ACBEEFB0-467E-4A43-A5DF-C956C4866484}" dt="2020-10-20T04:23:22.804" v="3472" actId="478"/>
          <ac:spMkLst>
            <pc:docMk/>
            <pc:sldMk cId="1295256734" sldId="2076138164"/>
            <ac:spMk id="26" creationId="{1C27359A-185C-48F1-BE33-2385EBE7D952}"/>
          </ac:spMkLst>
        </pc:spChg>
        <pc:spChg chg="add mod">
          <ac:chgData name="Dave Glover" userId="baf1cdae0a412c89" providerId="LiveId" clId="{ACBEEFB0-467E-4A43-A5DF-C956C4866484}" dt="2020-10-20T04:13:21.728" v="3315" actId="1036"/>
          <ac:spMkLst>
            <pc:docMk/>
            <pc:sldMk cId="1295256734" sldId="2076138164"/>
            <ac:spMk id="28" creationId="{D56EAC21-C27E-474C-B430-40993787770D}"/>
          </ac:spMkLst>
        </pc:spChg>
        <pc:spChg chg="add mod">
          <ac:chgData name="Dave Glover" userId="baf1cdae0a412c89" providerId="LiveId" clId="{ACBEEFB0-467E-4A43-A5DF-C956C4866484}" dt="2020-10-20T04:13:21.728" v="3315" actId="1036"/>
          <ac:spMkLst>
            <pc:docMk/>
            <pc:sldMk cId="1295256734" sldId="2076138164"/>
            <ac:spMk id="29" creationId="{6E720D58-D947-47CD-8179-0577E3E8D26E}"/>
          </ac:spMkLst>
        </pc:spChg>
        <pc:spChg chg="add mod">
          <ac:chgData name="Dave Glover" userId="baf1cdae0a412c89" providerId="LiveId" clId="{ACBEEFB0-467E-4A43-A5DF-C956C4866484}" dt="2020-10-20T04:13:21.728" v="3315" actId="1036"/>
          <ac:spMkLst>
            <pc:docMk/>
            <pc:sldMk cId="1295256734" sldId="2076138164"/>
            <ac:spMk id="30" creationId="{9D940C80-CB44-48F7-AB58-AA85EA21DFA5}"/>
          </ac:spMkLst>
        </pc:spChg>
        <pc:spChg chg="add del mod">
          <ac:chgData name="Dave Glover" userId="baf1cdae0a412c89" providerId="LiveId" clId="{ACBEEFB0-467E-4A43-A5DF-C956C4866484}" dt="2020-10-20T04:23:24.398" v="3473" actId="478"/>
          <ac:spMkLst>
            <pc:docMk/>
            <pc:sldMk cId="1295256734" sldId="2076138164"/>
            <ac:spMk id="31" creationId="{846264BB-10CF-47F4-9FF8-3AC15E5FFE0C}"/>
          </ac:spMkLst>
        </pc:spChg>
        <pc:spChg chg="add mod">
          <ac:chgData name="Dave Glover" userId="baf1cdae0a412c89" providerId="LiveId" clId="{ACBEEFB0-467E-4A43-A5DF-C956C4866484}" dt="2020-10-20T04:29:42.184" v="3520" actId="14100"/>
          <ac:spMkLst>
            <pc:docMk/>
            <pc:sldMk cId="1295256734" sldId="2076138164"/>
            <ac:spMk id="44" creationId="{75B936CB-059F-4745-B078-49FF301CCB89}"/>
          </ac:spMkLst>
        </pc:spChg>
        <pc:spChg chg="add mod">
          <ac:chgData name="Dave Glover" userId="baf1cdae0a412c89" providerId="LiveId" clId="{ACBEEFB0-467E-4A43-A5DF-C956C4866484}" dt="2020-10-20T04:30:53.654" v="3532" actId="14100"/>
          <ac:spMkLst>
            <pc:docMk/>
            <pc:sldMk cId="1295256734" sldId="2076138164"/>
            <ac:spMk id="45" creationId="{CC394027-9BAB-45FF-967C-65F737463C8C}"/>
          </ac:spMkLst>
        </pc:spChg>
        <pc:grpChg chg="mod">
          <ac:chgData name="Dave Glover" userId="baf1cdae0a412c89" providerId="LiveId" clId="{ACBEEFB0-467E-4A43-A5DF-C956C4866484}" dt="2020-10-20T04:13:21.728" v="3315" actId="1036"/>
          <ac:grpSpMkLst>
            <pc:docMk/>
            <pc:sldMk cId="1295256734" sldId="2076138164"/>
            <ac:grpSpMk id="7" creationId="{7AAF7F28-E7BE-4B48-8DC9-442262C029BD}"/>
          </ac:grpSpMkLst>
        </pc:grpChg>
        <pc:picChg chg="add del mod">
          <ac:chgData name="Dave Glover" userId="baf1cdae0a412c89" providerId="LiveId" clId="{ACBEEFB0-467E-4A43-A5DF-C956C4866484}" dt="2020-10-20T10:33:22.550" v="3574" actId="478"/>
          <ac:picMkLst>
            <pc:docMk/>
            <pc:sldMk cId="1295256734" sldId="2076138164"/>
            <ac:picMk id="17" creationId="{7F6C1ADD-33ED-4A9F-B90C-4D2CE56BB217}"/>
          </ac:picMkLst>
        </pc:picChg>
        <pc:picChg chg="add del mod">
          <ac:chgData name="Dave Glover" userId="baf1cdae0a412c89" providerId="LiveId" clId="{ACBEEFB0-467E-4A43-A5DF-C956C4866484}" dt="2020-10-20T10:33:22.550" v="3574" actId="478"/>
          <ac:picMkLst>
            <pc:docMk/>
            <pc:sldMk cId="1295256734" sldId="2076138164"/>
            <ac:picMk id="27" creationId="{3D40B1FA-52E1-4D65-831F-F6129CBF3378}"/>
          </ac:picMkLst>
        </pc:picChg>
        <pc:cxnChg chg="add del mod">
          <ac:chgData name="Dave Glover" userId="baf1cdae0a412c89" providerId="LiveId" clId="{ACBEEFB0-467E-4A43-A5DF-C956C4866484}" dt="2020-10-20T04:23:48.331" v="3476" actId="478"/>
          <ac:cxnSpMkLst>
            <pc:docMk/>
            <pc:sldMk cId="1295256734" sldId="2076138164"/>
            <ac:cxnSpMk id="33" creationId="{CC278EBD-1049-47AA-9C90-D30944C5DBB6}"/>
          </ac:cxnSpMkLst>
        </pc:cxnChg>
        <pc:cxnChg chg="add del mod">
          <ac:chgData name="Dave Glover" userId="baf1cdae0a412c89" providerId="LiveId" clId="{ACBEEFB0-467E-4A43-A5DF-C956C4866484}" dt="2020-10-20T04:28:58.857" v="3516" actId="478"/>
          <ac:cxnSpMkLst>
            <pc:docMk/>
            <pc:sldMk cId="1295256734" sldId="2076138164"/>
            <ac:cxnSpMk id="36" creationId="{15DEA912-6470-47FB-AFA4-FA5CCE814F8D}"/>
          </ac:cxnSpMkLst>
        </pc:cxnChg>
      </pc:sldChg>
      <pc:sldChg chg="add del modTransition">
        <pc:chgData name="Dave Glover" userId="baf1cdae0a412c89" providerId="LiveId" clId="{ACBEEFB0-467E-4A43-A5DF-C956C4866484}" dt="2020-10-14T23:28:28.649" v="844" actId="47"/>
        <pc:sldMkLst>
          <pc:docMk/>
          <pc:sldMk cId="1311101894" sldId="2076138164"/>
        </pc:sldMkLst>
      </pc:sldChg>
      <pc:sldChg chg="add del">
        <pc:chgData name="Dave Glover" userId="baf1cdae0a412c89" providerId="LiveId" clId="{ACBEEFB0-467E-4A43-A5DF-C956C4866484}" dt="2020-10-14T23:33:23.496" v="974" actId="47"/>
        <pc:sldMkLst>
          <pc:docMk/>
          <pc:sldMk cId="1603536272" sldId="2076138165"/>
        </pc:sldMkLst>
      </pc:sldChg>
      <pc:sldChg chg="addSp delSp modSp add mod addAnim delAnim modAnim modNotes">
        <pc:chgData name="Dave Glover" userId="baf1cdae0a412c89" providerId="LiveId" clId="{ACBEEFB0-467E-4A43-A5DF-C956C4866484}" dt="2020-10-20T01:34:38.507" v="3139"/>
        <pc:sldMkLst>
          <pc:docMk/>
          <pc:sldMk cId="0" sldId="2076138166"/>
        </pc:sldMkLst>
        <pc:spChg chg="mod">
          <ac:chgData name="Dave Glover" userId="baf1cdae0a412c89" providerId="LiveId" clId="{ACBEEFB0-467E-4A43-A5DF-C956C4866484}" dt="2020-10-14T23:48:36.382" v="1278" actId="6549"/>
          <ac:spMkLst>
            <pc:docMk/>
            <pc:sldMk cId="0" sldId="2076138166"/>
            <ac:spMk id="2" creationId="{00000000-0000-0000-0000-000000000000}"/>
          </ac:spMkLst>
        </pc:spChg>
        <pc:spChg chg="add mod">
          <ac:chgData name="Dave Glover" userId="baf1cdae0a412c89" providerId="LiveId" clId="{ACBEEFB0-467E-4A43-A5DF-C956C4866484}" dt="2020-10-14T23:48:21.944" v="1251" actId="1038"/>
          <ac:spMkLst>
            <pc:docMk/>
            <pc:sldMk cId="0" sldId="2076138166"/>
            <ac:spMk id="30" creationId="{0531FC31-631D-4B66-86B9-9E42BB3D5C46}"/>
          </ac:spMkLst>
        </pc:spChg>
        <pc:spChg chg="add mod">
          <ac:chgData name="Dave Glover" userId="baf1cdae0a412c89" providerId="LiveId" clId="{ACBEEFB0-467E-4A43-A5DF-C956C4866484}" dt="2020-10-14T23:53:34.739" v="1389" actId="20577"/>
          <ac:spMkLst>
            <pc:docMk/>
            <pc:sldMk cId="0" sldId="2076138166"/>
            <ac:spMk id="31" creationId="{BD21EC29-56BF-438B-8C00-B8C59EA309D1}"/>
          </ac:spMkLst>
        </pc:spChg>
        <pc:spChg chg="add del mod">
          <ac:chgData name="Dave Glover" userId="baf1cdae0a412c89" providerId="LiveId" clId="{ACBEEFB0-467E-4A43-A5DF-C956C4866484}" dt="2020-10-14T23:48:21.944" v="1251" actId="1038"/>
          <ac:spMkLst>
            <pc:docMk/>
            <pc:sldMk cId="0" sldId="2076138166"/>
            <ac:spMk id="33" creationId="{8E4AE71D-8A55-4D50-ABDD-FEEC28D9C868}"/>
          </ac:spMkLst>
        </pc:spChg>
        <pc:spChg chg="add mod">
          <ac:chgData name="Dave Glover" userId="baf1cdae0a412c89" providerId="LiveId" clId="{ACBEEFB0-467E-4A43-A5DF-C956C4866484}" dt="2020-10-14T23:48:21.944" v="1251" actId="1038"/>
          <ac:spMkLst>
            <pc:docMk/>
            <pc:sldMk cId="0" sldId="2076138166"/>
            <ac:spMk id="35" creationId="{14DDDD74-F43B-4E2C-8F6A-9657BD1E765A}"/>
          </ac:spMkLst>
        </pc:spChg>
        <pc:spChg chg="add mod">
          <ac:chgData name="Dave Glover" userId="baf1cdae0a412c89" providerId="LiveId" clId="{ACBEEFB0-467E-4A43-A5DF-C956C4866484}" dt="2020-10-14T23:48:21.944" v="1251" actId="1038"/>
          <ac:spMkLst>
            <pc:docMk/>
            <pc:sldMk cId="0" sldId="2076138166"/>
            <ac:spMk id="37" creationId="{C4704B70-6D45-413E-A194-E21001C7378F}"/>
          </ac:spMkLst>
        </pc:spChg>
        <pc:spChg chg="mod">
          <ac:chgData name="Dave Glover" userId="baf1cdae0a412c89" providerId="LiveId" clId="{ACBEEFB0-467E-4A43-A5DF-C956C4866484}" dt="2020-10-14T23:48:21.944" v="1251" actId="1038"/>
          <ac:spMkLst>
            <pc:docMk/>
            <pc:sldMk cId="0" sldId="2076138166"/>
            <ac:spMk id="53" creationId="{ADF0BEC4-2BFB-4572-B0BF-7FC33A5DEB1A}"/>
          </ac:spMkLst>
        </pc:spChg>
        <pc:spChg chg="mod">
          <ac:chgData name="Dave Glover" userId="baf1cdae0a412c89" providerId="LiveId" clId="{ACBEEFB0-467E-4A43-A5DF-C956C4866484}" dt="2020-10-14T23:48:21.944" v="1251" actId="1038"/>
          <ac:spMkLst>
            <pc:docMk/>
            <pc:sldMk cId="0" sldId="2076138166"/>
            <ac:spMk id="54" creationId="{27051467-EC95-4AAC-9E07-83374AAB5FDF}"/>
          </ac:spMkLst>
        </pc:spChg>
        <pc:spChg chg="mod">
          <ac:chgData name="Dave Glover" userId="baf1cdae0a412c89" providerId="LiveId" clId="{ACBEEFB0-467E-4A43-A5DF-C956C4866484}" dt="2020-10-14T23:48:21.944" v="1251" actId="1038"/>
          <ac:spMkLst>
            <pc:docMk/>
            <pc:sldMk cId="0" sldId="2076138166"/>
            <ac:spMk id="55" creationId="{737AA393-4C77-4814-B97F-4F146C413A7A}"/>
          </ac:spMkLst>
        </pc:spChg>
        <pc:spChg chg="mod">
          <ac:chgData name="Dave Glover" userId="baf1cdae0a412c89" providerId="LiveId" clId="{ACBEEFB0-467E-4A43-A5DF-C956C4866484}" dt="2020-10-14T23:48:21.944" v="1251" actId="1038"/>
          <ac:spMkLst>
            <pc:docMk/>
            <pc:sldMk cId="0" sldId="2076138166"/>
            <ac:spMk id="56" creationId="{41316905-DD2C-479F-B9CC-56056A82D481}"/>
          </ac:spMkLst>
        </pc:spChg>
        <pc:spChg chg="mod">
          <ac:chgData name="Dave Glover" userId="baf1cdae0a412c89" providerId="LiveId" clId="{ACBEEFB0-467E-4A43-A5DF-C956C4866484}" dt="2020-10-14T23:48:21.944" v="1251" actId="1038"/>
          <ac:spMkLst>
            <pc:docMk/>
            <pc:sldMk cId="0" sldId="2076138166"/>
            <ac:spMk id="57" creationId="{5C6BCCB6-5D07-4A6E-BEE9-949F31FD66EE}"/>
          </ac:spMkLst>
        </pc:spChg>
        <pc:spChg chg="mod">
          <ac:chgData name="Dave Glover" userId="baf1cdae0a412c89" providerId="LiveId" clId="{ACBEEFB0-467E-4A43-A5DF-C956C4866484}" dt="2020-10-14T23:54:08.283" v="1390" actId="20577"/>
          <ac:spMkLst>
            <pc:docMk/>
            <pc:sldMk cId="0" sldId="2076138166"/>
            <ac:spMk id="58" creationId="{F6034658-F5E1-4F46-A761-8D21A81F28A0}"/>
          </ac:spMkLst>
        </pc:spChg>
        <pc:spChg chg="mod">
          <ac:chgData name="Dave Glover" userId="baf1cdae0a412c89" providerId="LiveId" clId="{ACBEEFB0-467E-4A43-A5DF-C956C4866484}" dt="2020-10-14T23:50:54.580" v="1292" actId="20577"/>
          <ac:spMkLst>
            <pc:docMk/>
            <pc:sldMk cId="0" sldId="2076138166"/>
            <ac:spMk id="59" creationId="{56BE4C6A-2BB0-479B-88D2-5FC9DE2F02B2}"/>
          </ac:spMkLst>
        </pc:spChg>
        <pc:spChg chg="mod">
          <ac:chgData name="Dave Glover" userId="baf1cdae0a412c89" providerId="LiveId" clId="{ACBEEFB0-467E-4A43-A5DF-C956C4866484}" dt="2020-10-14T23:51:12.348" v="1296" actId="20577"/>
          <ac:spMkLst>
            <pc:docMk/>
            <pc:sldMk cId="0" sldId="2076138166"/>
            <ac:spMk id="60" creationId="{1A6EA84A-C65E-4C59-933C-39EBFDAB6AE3}"/>
          </ac:spMkLst>
        </pc:spChg>
        <pc:spChg chg="mod">
          <ac:chgData name="Dave Glover" userId="baf1cdae0a412c89" providerId="LiveId" clId="{ACBEEFB0-467E-4A43-A5DF-C956C4866484}" dt="2020-10-14T23:51:15.868" v="1298" actId="20577"/>
          <ac:spMkLst>
            <pc:docMk/>
            <pc:sldMk cId="0" sldId="2076138166"/>
            <ac:spMk id="61" creationId="{E12402ED-3CA0-496F-88F7-1C4DA4073AAF}"/>
          </ac:spMkLst>
        </pc:spChg>
        <pc:spChg chg="mod">
          <ac:chgData name="Dave Glover" userId="baf1cdae0a412c89" providerId="LiveId" clId="{ACBEEFB0-467E-4A43-A5DF-C956C4866484}" dt="2020-10-14T23:51:46.206" v="1313" actId="20577"/>
          <ac:spMkLst>
            <pc:docMk/>
            <pc:sldMk cId="0" sldId="2076138166"/>
            <ac:spMk id="64" creationId="{4412024A-277C-45A0-837A-49D0779D3523}"/>
          </ac:spMkLst>
        </pc:spChg>
        <pc:spChg chg="mod">
          <ac:chgData name="Dave Glover" userId="baf1cdae0a412c89" providerId="LiveId" clId="{ACBEEFB0-467E-4A43-A5DF-C956C4866484}" dt="2020-10-14T23:51:06.604" v="1294" actId="20577"/>
          <ac:spMkLst>
            <pc:docMk/>
            <pc:sldMk cId="0" sldId="2076138166"/>
            <ac:spMk id="65" creationId="{D6C8E97A-C6B1-4833-BD03-1036970633E9}"/>
          </ac:spMkLst>
        </pc:spChg>
        <pc:spChg chg="del mod">
          <ac:chgData name="Dave Glover" userId="baf1cdae0a412c89" providerId="LiveId" clId="{ACBEEFB0-467E-4A43-A5DF-C956C4866484}" dt="2020-10-14T23:43:18.659" v="1203" actId="478"/>
          <ac:spMkLst>
            <pc:docMk/>
            <pc:sldMk cId="0" sldId="2076138166"/>
            <ac:spMk id="66" creationId="{DDAB6E2E-5AF5-4133-9ECE-E5F7D5AB8FEB}"/>
          </ac:spMkLst>
        </pc:spChg>
        <pc:spChg chg="del mod">
          <ac:chgData name="Dave Glover" userId="baf1cdae0a412c89" providerId="LiveId" clId="{ACBEEFB0-467E-4A43-A5DF-C956C4866484}" dt="2020-10-14T23:43:22.426" v="1204" actId="478"/>
          <ac:spMkLst>
            <pc:docMk/>
            <pc:sldMk cId="0" sldId="2076138166"/>
            <ac:spMk id="67" creationId="{F2C06D1A-1B12-4367-9A9C-355688B3BAE8}"/>
          </ac:spMkLst>
        </pc:spChg>
        <pc:spChg chg="mod">
          <ac:chgData name="Dave Glover" userId="baf1cdae0a412c89" providerId="LiveId" clId="{ACBEEFB0-467E-4A43-A5DF-C956C4866484}" dt="2020-10-14T23:48:21.944" v="1251" actId="1038"/>
          <ac:spMkLst>
            <pc:docMk/>
            <pc:sldMk cId="0" sldId="2076138166"/>
            <ac:spMk id="68" creationId="{8005BA36-018B-4F25-B5F6-76ED1BB0E9D9}"/>
          </ac:spMkLst>
        </pc:spChg>
        <pc:spChg chg="mod">
          <ac:chgData name="Dave Glover" userId="baf1cdae0a412c89" providerId="LiveId" clId="{ACBEEFB0-467E-4A43-A5DF-C956C4866484}" dt="2020-10-14T23:48:21.944" v="1251" actId="1038"/>
          <ac:spMkLst>
            <pc:docMk/>
            <pc:sldMk cId="0" sldId="2076138166"/>
            <ac:spMk id="69" creationId="{F76E2FC2-D140-45CC-ABE9-1EE8D57A8E8E}"/>
          </ac:spMkLst>
        </pc:spChg>
        <pc:spChg chg="mod">
          <ac:chgData name="Dave Glover" userId="baf1cdae0a412c89" providerId="LiveId" clId="{ACBEEFB0-467E-4A43-A5DF-C956C4866484}" dt="2020-10-14T23:48:21.944" v="1251" actId="1038"/>
          <ac:spMkLst>
            <pc:docMk/>
            <pc:sldMk cId="0" sldId="2076138166"/>
            <ac:spMk id="70" creationId="{A3612737-2893-492F-83AB-078F4974B26A}"/>
          </ac:spMkLst>
        </pc:spChg>
        <pc:spChg chg="mod">
          <ac:chgData name="Dave Glover" userId="baf1cdae0a412c89" providerId="LiveId" clId="{ACBEEFB0-467E-4A43-A5DF-C956C4866484}" dt="2020-10-14T23:48:21.944" v="1251" actId="1038"/>
          <ac:spMkLst>
            <pc:docMk/>
            <pc:sldMk cId="0" sldId="2076138166"/>
            <ac:spMk id="71" creationId="{055BFC9A-7691-4161-8395-811F996F585E}"/>
          </ac:spMkLst>
        </pc:spChg>
        <pc:spChg chg="add mod">
          <ac:chgData name="Dave Glover" userId="baf1cdae0a412c89" providerId="LiveId" clId="{ACBEEFB0-467E-4A43-A5DF-C956C4866484}" dt="2020-10-14T23:55:40.466" v="1394" actId="6549"/>
          <ac:spMkLst>
            <pc:docMk/>
            <pc:sldMk cId="0" sldId="2076138166"/>
            <ac:spMk id="76" creationId="{FA171BA4-28A3-4DEF-94E1-2C6806F8D72A}"/>
          </ac:spMkLst>
        </pc:spChg>
        <pc:picChg chg="add mod">
          <ac:chgData name="Dave Glover" userId="baf1cdae0a412c89" providerId="LiveId" clId="{ACBEEFB0-467E-4A43-A5DF-C956C4866484}" dt="2020-10-14T23:48:21.944" v="1251" actId="1038"/>
          <ac:picMkLst>
            <pc:docMk/>
            <pc:sldMk cId="0" sldId="2076138166"/>
            <ac:picMk id="36" creationId="{48502AAD-15D2-4F15-955A-3704EAB325E5}"/>
          </ac:picMkLst>
        </pc:picChg>
        <pc:picChg chg="mod">
          <ac:chgData name="Dave Glover" userId="baf1cdae0a412c89" providerId="LiveId" clId="{ACBEEFB0-467E-4A43-A5DF-C956C4866484}" dt="2020-10-14T23:48:21.944" v="1251" actId="1038"/>
          <ac:picMkLst>
            <pc:docMk/>
            <pc:sldMk cId="0" sldId="2076138166"/>
            <ac:picMk id="95" creationId="{7D6839E6-EE34-4A7B-B888-1AEBE0227FF9}"/>
          </ac:picMkLst>
        </pc:picChg>
        <pc:picChg chg="mod">
          <ac:chgData name="Dave Glover" userId="baf1cdae0a412c89" providerId="LiveId" clId="{ACBEEFB0-467E-4A43-A5DF-C956C4866484}" dt="2020-10-14T23:48:21.944" v="1251" actId="1038"/>
          <ac:picMkLst>
            <pc:docMk/>
            <pc:sldMk cId="0" sldId="2076138166"/>
            <ac:picMk id="96" creationId="{CDCCC241-5601-453D-A842-1C484B9CF4CE}"/>
          </ac:picMkLst>
        </pc:picChg>
        <pc:picChg chg="mod">
          <ac:chgData name="Dave Glover" userId="baf1cdae0a412c89" providerId="LiveId" clId="{ACBEEFB0-467E-4A43-A5DF-C956C4866484}" dt="2020-10-14T23:48:21.944" v="1251" actId="1038"/>
          <ac:picMkLst>
            <pc:docMk/>
            <pc:sldMk cId="0" sldId="2076138166"/>
            <ac:picMk id="98" creationId="{DD649830-9C19-457C-BA09-453B6B4FB8F9}"/>
          </ac:picMkLst>
        </pc:picChg>
        <pc:cxnChg chg="add mod">
          <ac:chgData name="Dave Glover" userId="baf1cdae0a412c89" providerId="LiveId" clId="{ACBEEFB0-467E-4A43-A5DF-C956C4866484}" dt="2020-10-14T23:48:21.944" v="1251" actId="1038"/>
          <ac:cxnSpMkLst>
            <pc:docMk/>
            <pc:sldMk cId="0" sldId="2076138166"/>
            <ac:cxnSpMk id="32" creationId="{3B81D555-A38B-44F0-825D-1DADC884AFAE}"/>
          </ac:cxnSpMkLst>
        </pc:cxnChg>
        <pc:cxnChg chg="add del mod">
          <ac:chgData name="Dave Glover" userId="baf1cdae0a412c89" providerId="LiveId" clId="{ACBEEFB0-467E-4A43-A5DF-C956C4866484}" dt="2020-10-14T23:43:29.226" v="1205" actId="478"/>
          <ac:cxnSpMkLst>
            <pc:docMk/>
            <pc:sldMk cId="0" sldId="2076138166"/>
            <ac:cxnSpMk id="34" creationId="{A444F8B0-EFB8-4D2A-8EC5-EE67B309CE56}"/>
          </ac:cxnSpMkLst>
        </pc:cxnChg>
        <pc:cxnChg chg="mod">
          <ac:chgData name="Dave Glover" userId="baf1cdae0a412c89" providerId="LiveId" clId="{ACBEEFB0-467E-4A43-A5DF-C956C4866484}" dt="2020-10-14T23:48:21.944" v="1251" actId="1038"/>
          <ac:cxnSpMkLst>
            <pc:docMk/>
            <pc:sldMk cId="0" sldId="2076138166"/>
            <ac:cxnSpMk id="62" creationId="{B59EB95E-667F-47AF-9266-BD2918CFD203}"/>
          </ac:cxnSpMkLst>
        </pc:cxnChg>
        <pc:cxnChg chg="mod">
          <ac:chgData name="Dave Glover" userId="baf1cdae0a412c89" providerId="LiveId" clId="{ACBEEFB0-467E-4A43-A5DF-C956C4866484}" dt="2020-10-14T23:48:21.944" v="1251" actId="1038"/>
          <ac:cxnSpMkLst>
            <pc:docMk/>
            <pc:sldMk cId="0" sldId="2076138166"/>
            <ac:cxnSpMk id="63" creationId="{5BFA4AA7-2C52-44DF-A96C-E348161BDC14}"/>
          </ac:cxnSpMkLst>
        </pc:cxnChg>
        <pc:cxnChg chg="mod">
          <ac:chgData name="Dave Glover" userId="baf1cdae0a412c89" providerId="LiveId" clId="{ACBEEFB0-467E-4A43-A5DF-C956C4866484}" dt="2020-10-14T23:48:21.944" v="1251" actId="1038"/>
          <ac:cxnSpMkLst>
            <pc:docMk/>
            <pc:sldMk cId="0" sldId="2076138166"/>
            <ac:cxnSpMk id="72" creationId="{D9D5E46E-C415-4133-9325-8AD091C96BC4}"/>
          </ac:cxnSpMkLst>
        </pc:cxnChg>
        <pc:cxnChg chg="mod">
          <ac:chgData name="Dave Glover" userId="baf1cdae0a412c89" providerId="LiveId" clId="{ACBEEFB0-467E-4A43-A5DF-C956C4866484}" dt="2020-10-14T23:48:21.944" v="1251" actId="1038"/>
          <ac:cxnSpMkLst>
            <pc:docMk/>
            <pc:sldMk cId="0" sldId="2076138166"/>
            <ac:cxnSpMk id="73" creationId="{7A7CFC2B-B2A6-49FB-8E40-0FA5DBFB32A9}"/>
          </ac:cxnSpMkLst>
        </pc:cxnChg>
        <pc:cxnChg chg="mod">
          <ac:chgData name="Dave Glover" userId="baf1cdae0a412c89" providerId="LiveId" clId="{ACBEEFB0-467E-4A43-A5DF-C956C4866484}" dt="2020-10-14T23:48:21.944" v="1251" actId="1038"/>
          <ac:cxnSpMkLst>
            <pc:docMk/>
            <pc:sldMk cId="0" sldId="2076138166"/>
            <ac:cxnSpMk id="74" creationId="{381C368F-AE56-478F-BB9D-87DB6EEFF508}"/>
          </ac:cxnSpMkLst>
        </pc:cxnChg>
        <pc:cxnChg chg="mod ord">
          <ac:chgData name="Dave Glover" userId="baf1cdae0a412c89" providerId="LiveId" clId="{ACBEEFB0-467E-4A43-A5DF-C956C4866484}" dt="2020-10-14T23:48:21.944" v="1251" actId="1038"/>
          <ac:cxnSpMkLst>
            <pc:docMk/>
            <pc:sldMk cId="0" sldId="2076138166"/>
            <ac:cxnSpMk id="75" creationId="{85EAF4E5-0BAB-48FB-8EA9-CF9901AA3326}"/>
          </ac:cxnSpMkLst>
        </pc:cxnChg>
      </pc:sldChg>
      <pc:sldChg chg="add del">
        <pc:chgData name="Dave Glover" userId="baf1cdae0a412c89" providerId="LiveId" clId="{ACBEEFB0-467E-4A43-A5DF-C956C4866484}" dt="2020-10-14T23:33:42.080" v="976" actId="47"/>
        <pc:sldMkLst>
          <pc:docMk/>
          <pc:sldMk cId="2999346077" sldId="2076138167"/>
        </pc:sldMkLst>
      </pc:sldChg>
      <pc:sldChg chg="add del">
        <pc:chgData name="Dave Glover" userId="baf1cdae0a412c89" providerId="LiveId" clId="{ACBEEFB0-467E-4A43-A5DF-C956C4866484}" dt="2020-10-14T23:34:12.593" v="980" actId="47"/>
        <pc:sldMkLst>
          <pc:docMk/>
          <pc:sldMk cId="0" sldId="2076138168"/>
        </pc:sldMkLst>
      </pc:sldChg>
      <pc:sldChg chg="modSp add mod modNotes">
        <pc:chgData name="Dave Glover" userId="baf1cdae0a412c89" providerId="LiveId" clId="{ACBEEFB0-467E-4A43-A5DF-C956C4866484}" dt="2020-10-20T01:34:38.507" v="3139"/>
        <pc:sldMkLst>
          <pc:docMk/>
          <pc:sldMk cId="0" sldId="2076138169"/>
        </pc:sldMkLst>
        <pc:spChg chg="mod">
          <ac:chgData name="Dave Glover" userId="baf1cdae0a412c89" providerId="LiveId" clId="{ACBEEFB0-467E-4A43-A5DF-C956C4866484}" dt="2020-10-14T23:37:03.469" v="1009" actId="14100"/>
          <ac:spMkLst>
            <pc:docMk/>
            <pc:sldMk cId="0" sldId="2076138169"/>
            <ac:spMk id="2" creationId="{00000000-0000-0000-0000-000000000000}"/>
          </ac:spMkLst>
        </pc:spChg>
      </pc:sldChg>
      <pc:sldChg chg="add del">
        <pc:chgData name="Dave Glover" userId="baf1cdae0a412c89" providerId="LiveId" clId="{ACBEEFB0-467E-4A43-A5DF-C956C4866484}" dt="2020-10-14T23:33:59.574" v="978"/>
        <pc:sldMkLst>
          <pc:docMk/>
          <pc:sldMk cId="2559335597" sldId="2076138169"/>
        </pc:sldMkLst>
      </pc:sldChg>
      <pc:sldChg chg="modSp add del mod">
        <pc:chgData name="Dave Glover" userId="baf1cdae0a412c89" providerId="LiveId" clId="{ACBEEFB0-467E-4A43-A5DF-C956C4866484}" dt="2020-10-20T01:11:40.551" v="2272" actId="47"/>
        <pc:sldMkLst>
          <pc:docMk/>
          <pc:sldMk cId="1410980655" sldId="2076138170"/>
        </pc:sldMkLst>
        <pc:spChg chg="mod">
          <ac:chgData name="Dave Glover" userId="baf1cdae0a412c89" providerId="LiveId" clId="{ACBEEFB0-467E-4A43-A5DF-C956C4866484}" dt="2020-10-20T01:11:21.826" v="2271" actId="6549"/>
          <ac:spMkLst>
            <pc:docMk/>
            <pc:sldMk cId="1410980655" sldId="2076138170"/>
            <ac:spMk id="2" creationId="{DA01E2FF-8852-44ED-880C-ACCFCA4557B3}"/>
          </ac:spMkLst>
        </pc:spChg>
      </pc:sldChg>
      <pc:sldChg chg="modSp add mod modNotes">
        <pc:chgData name="Dave Glover" userId="baf1cdae0a412c89" providerId="LiveId" clId="{ACBEEFB0-467E-4A43-A5DF-C956C4866484}" dt="2020-10-20T01:34:38.507" v="3139"/>
        <pc:sldMkLst>
          <pc:docMk/>
          <pc:sldMk cId="4122815205" sldId="2076138171"/>
        </pc:sldMkLst>
        <pc:spChg chg="mod">
          <ac:chgData name="Dave Glover" userId="baf1cdae0a412c89" providerId="LiveId" clId="{ACBEEFB0-467E-4A43-A5DF-C956C4866484}" dt="2020-10-16T10:59:04.439" v="1953" actId="6549"/>
          <ac:spMkLst>
            <pc:docMk/>
            <pc:sldMk cId="4122815205" sldId="2076138171"/>
            <ac:spMk id="2" creationId="{00000000-0000-0000-0000-000000000000}"/>
          </ac:spMkLst>
        </pc:spChg>
      </pc:sldChg>
      <pc:sldChg chg="modSp add mod modNotes">
        <pc:chgData name="Dave Glover" userId="baf1cdae0a412c89" providerId="LiveId" clId="{ACBEEFB0-467E-4A43-A5DF-C956C4866484}" dt="2020-10-20T01:34:38.507" v="3139"/>
        <pc:sldMkLst>
          <pc:docMk/>
          <pc:sldMk cId="0" sldId="2076138172"/>
        </pc:sldMkLst>
        <pc:spChg chg="mod">
          <ac:chgData name="Dave Glover" userId="baf1cdae0a412c89" providerId="LiveId" clId="{ACBEEFB0-467E-4A43-A5DF-C956C4866484}" dt="2020-10-20T01:13:25.872" v="2353" actId="20577"/>
          <ac:spMkLst>
            <pc:docMk/>
            <pc:sldMk cId="0" sldId="2076138172"/>
            <ac:spMk id="3" creationId="{00000000-0000-0000-0000-000000000000}"/>
          </ac:spMkLst>
        </pc:spChg>
      </pc:sldChg>
      <pc:sldChg chg="add del">
        <pc:chgData name="Dave Glover" userId="baf1cdae0a412c89" providerId="LiveId" clId="{ACBEEFB0-467E-4A43-A5DF-C956C4866484}" dt="2020-10-16T23:58:20.312" v="1962" actId="47"/>
        <pc:sldMkLst>
          <pc:docMk/>
          <pc:sldMk cId="1943844324" sldId="2076138172"/>
        </pc:sldMkLst>
      </pc:sldChg>
      <pc:sldChg chg="add">
        <pc:chgData name="Dave Glover" userId="baf1cdae0a412c89" providerId="LiveId" clId="{ACBEEFB0-467E-4A43-A5DF-C956C4866484}" dt="2020-10-20T01:14:17.331" v="2356"/>
        <pc:sldMkLst>
          <pc:docMk/>
          <pc:sldMk cId="1572581393" sldId="2076138173"/>
        </pc:sldMkLst>
      </pc:sldChg>
      <pc:sldChg chg="add modNotes">
        <pc:chgData name="Dave Glover" userId="baf1cdae0a412c89" providerId="LiveId" clId="{ACBEEFB0-467E-4A43-A5DF-C956C4866484}" dt="2020-10-20T01:34:38.507" v="3139"/>
        <pc:sldMkLst>
          <pc:docMk/>
          <pc:sldMk cId="0" sldId="2076138174"/>
        </pc:sldMkLst>
      </pc:sldChg>
      <pc:sldChg chg="delSp modSp mod modNotes modNotesTx">
        <pc:chgData name="Dave Glover" userId="baf1cdae0a412c89" providerId="LiveId" clId="{ACBEEFB0-467E-4A43-A5DF-C956C4866484}" dt="2020-10-20T04:13:13.114" v="3292" actId="27636"/>
        <pc:sldMkLst>
          <pc:docMk/>
          <pc:sldMk cId="1097545851" sldId="2076138175"/>
        </pc:sldMkLst>
        <pc:spChg chg="del mod">
          <ac:chgData name="Dave Glover" userId="baf1cdae0a412c89" providerId="LiveId" clId="{ACBEEFB0-467E-4A43-A5DF-C956C4866484}" dt="2020-10-20T02:49:39.547" v="3247" actId="478"/>
          <ac:spMkLst>
            <pc:docMk/>
            <pc:sldMk cId="1097545851" sldId="2076138175"/>
            <ac:spMk id="2" creationId="{00000000-0000-0000-0000-000000000000}"/>
          </ac:spMkLst>
        </pc:spChg>
        <pc:spChg chg="mod">
          <ac:chgData name="Dave Glover" userId="baf1cdae0a412c89" providerId="LiveId" clId="{ACBEEFB0-467E-4A43-A5DF-C956C4866484}" dt="2020-10-20T02:51:11.605" v="3252" actId="1076"/>
          <ac:spMkLst>
            <pc:docMk/>
            <pc:sldMk cId="1097545851" sldId="2076138175"/>
            <ac:spMk id="5" creationId="{F3E48BD6-4099-436E-9BD9-EB963D234EB7}"/>
          </ac:spMkLst>
        </pc:spChg>
      </pc:sldChg>
      <pc:sldChg chg="add del modTransition">
        <pc:chgData name="Dave Glover" userId="baf1cdae0a412c89" providerId="LiveId" clId="{ACBEEFB0-467E-4A43-A5DF-C956C4866484}" dt="2020-10-20T04:37:33.674" v="3554"/>
        <pc:sldMkLst>
          <pc:docMk/>
          <pc:sldMk cId="276401154" sldId="2076138176"/>
        </pc:sldMkLst>
      </pc:sldChg>
      <pc:sldChg chg="addSp delSp modSp new del mod">
        <pc:chgData name="Dave Glover" userId="baf1cdae0a412c89" providerId="LiveId" clId="{ACBEEFB0-467E-4A43-A5DF-C956C4866484}" dt="2020-10-20T04:37:18.195" v="3552" actId="47"/>
        <pc:sldMkLst>
          <pc:docMk/>
          <pc:sldMk cId="1579373049" sldId="2076138176"/>
        </pc:sldMkLst>
        <pc:spChg chg="del">
          <ac:chgData name="Dave Glover" userId="baf1cdae0a412c89" providerId="LiveId" clId="{ACBEEFB0-467E-4A43-A5DF-C956C4866484}" dt="2020-10-20T04:35:57.190" v="3540" actId="478"/>
          <ac:spMkLst>
            <pc:docMk/>
            <pc:sldMk cId="1579373049" sldId="2076138176"/>
            <ac:spMk id="2" creationId="{0D363AAB-8804-485E-9958-B64E8800F49C}"/>
          </ac:spMkLst>
        </pc:spChg>
        <pc:spChg chg="del">
          <ac:chgData name="Dave Glover" userId="baf1cdae0a412c89" providerId="LiveId" clId="{ACBEEFB0-467E-4A43-A5DF-C956C4866484}" dt="2020-10-20T04:35:49.732" v="3535"/>
          <ac:spMkLst>
            <pc:docMk/>
            <pc:sldMk cId="1579373049" sldId="2076138176"/>
            <ac:spMk id="3" creationId="{16D9FA43-541E-479E-BFDF-9BB4CE9BF6EE}"/>
          </ac:spMkLst>
        </pc:spChg>
        <pc:spChg chg="add mod">
          <ac:chgData name="Dave Glover" userId="baf1cdae0a412c89" providerId="LiveId" clId="{ACBEEFB0-467E-4A43-A5DF-C956C4866484}" dt="2020-10-20T04:37:11.079" v="3551" actId="478"/>
          <ac:spMkLst>
            <pc:docMk/>
            <pc:sldMk cId="1579373049" sldId="2076138176"/>
            <ac:spMk id="7" creationId="{2615D7D0-3E4C-445A-B6C3-B508599C3EA2}"/>
          </ac:spMkLst>
        </pc:spChg>
        <pc:picChg chg="add del mod">
          <ac:chgData name="Dave Glover" userId="baf1cdae0a412c89" providerId="LiveId" clId="{ACBEEFB0-467E-4A43-A5DF-C956C4866484}" dt="2020-10-20T04:37:11.079" v="3551" actId="478"/>
          <ac:picMkLst>
            <pc:docMk/>
            <pc:sldMk cId="1579373049" sldId="2076138176"/>
            <ac:picMk id="5" creationId="{6A01C641-EFFD-440F-AADE-442DF9ABFD92}"/>
          </ac:picMkLst>
        </pc:picChg>
      </pc:sldChg>
      <pc:sldChg chg="addSp modSp add mod modAnim">
        <pc:chgData name="Dave Glover" userId="baf1cdae0a412c89" providerId="LiveId" clId="{ACBEEFB0-467E-4A43-A5DF-C956C4866484}" dt="2020-10-20T04:41:56.344" v="3573" actId="13822"/>
        <pc:sldMkLst>
          <pc:docMk/>
          <pc:sldMk cId="1839355418" sldId="2076138176"/>
        </pc:sldMkLst>
        <pc:spChg chg="add mod ord">
          <ac:chgData name="Dave Glover" userId="baf1cdae0a412c89" providerId="LiveId" clId="{ACBEEFB0-467E-4A43-A5DF-C956C4866484}" dt="2020-10-20T04:41:56.344" v="3573" actId="13822"/>
          <ac:spMkLst>
            <pc:docMk/>
            <pc:sldMk cId="1839355418" sldId="2076138176"/>
            <ac:spMk id="19" creationId="{AD966E70-C190-46F0-8B1B-EE71B05C5095}"/>
          </ac:spMkLst>
        </pc:spChg>
        <pc:spChg chg="mod">
          <ac:chgData name="Dave Glover" userId="baf1cdae0a412c89" providerId="LiveId" clId="{ACBEEFB0-467E-4A43-A5DF-C956C4866484}" dt="2020-10-20T04:38:59.615" v="3559" actId="17032"/>
          <ac:spMkLst>
            <pc:docMk/>
            <pc:sldMk cId="1839355418" sldId="2076138176"/>
            <ac:spMk id="22" creationId="{C7D1C147-5DA5-4BA9-9A46-1E1FDDF4CE3D}"/>
          </ac:spMkLst>
        </pc:spChg>
        <pc:spChg chg="mod">
          <ac:chgData name="Dave Glover" userId="baf1cdae0a412c89" providerId="LiveId" clId="{ACBEEFB0-467E-4A43-A5DF-C956C4866484}" dt="2020-10-20T04:39:59.295" v="3566" actId="14100"/>
          <ac:spMkLst>
            <pc:docMk/>
            <pc:sldMk cId="1839355418" sldId="2076138176"/>
            <ac:spMk id="44" creationId="{75B936CB-059F-4745-B078-49FF301CCB89}"/>
          </ac:spMkLst>
        </pc:spChg>
        <pc:spChg chg="mod">
          <ac:chgData name="Dave Glover" userId="baf1cdae0a412c89" providerId="LiveId" clId="{ACBEEFB0-467E-4A43-A5DF-C956C4866484}" dt="2020-10-20T04:40:13.901" v="3570" actId="1038"/>
          <ac:spMkLst>
            <pc:docMk/>
            <pc:sldMk cId="1839355418" sldId="2076138176"/>
            <ac:spMk id="45" creationId="{CC394027-9BAB-45FF-967C-65F737463C8C}"/>
          </ac:spMkLst>
        </pc:spChg>
      </pc:sldChg>
      <pc:sldMasterChg chg="delSldLayout">
        <pc:chgData name="Dave Glover" userId="baf1cdae0a412c89" providerId="LiveId" clId="{ACBEEFB0-467E-4A43-A5DF-C956C4866484}" dt="2020-10-17T00:06:36.171" v="1963" actId="47"/>
        <pc:sldMasterMkLst>
          <pc:docMk/>
          <pc:sldMasterMk cId="3588427678" sldId="2147485099"/>
        </pc:sldMasterMkLst>
        <pc:sldLayoutChg chg="del">
          <pc:chgData name="Dave Glover" userId="baf1cdae0a412c89" providerId="LiveId" clId="{ACBEEFB0-467E-4A43-A5DF-C956C4866484}" dt="2020-10-14T22:56:57.534" v="327" actId="47"/>
          <pc:sldLayoutMkLst>
            <pc:docMk/>
            <pc:sldMasterMk cId="3588427678" sldId="2147485099"/>
            <pc:sldLayoutMk cId="1856344677" sldId="2147485108"/>
          </pc:sldLayoutMkLst>
        </pc:sldLayoutChg>
        <pc:sldLayoutChg chg="del">
          <pc:chgData name="Dave Glover" userId="baf1cdae0a412c89" providerId="LiveId" clId="{ACBEEFB0-467E-4A43-A5DF-C956C4866484}" dt="2020-10-16T10:42:44.504" v="1933" actId="2696"/>
          <pc:sldLayoutMkLst>
            <pc:docMk/>
            <pc:sldMasterMk cId="3588427678" sldId="2147485099"/>
            <pc:sldLayoutMk cId="559527402" sldId="2147485124"/>
          </pc:sldLayoutMkLst>
        </pc:sldLayoutChg>
        <pc:sldLayoutChg chg="del">
          <pc:chgData name="Dave Glover" userId="baf1cdae0a412c89" providerId="LiveId" clId="{ACBEEFB0-467E-4A43-A5DF-C956C4866484}" dt="2020-10-17T00:06:36.171" v="1963" actId="47"/>
          <pc:sldLayoutMkLst>
            <pc:docMk/>
            <pc:sldMasterMk cId="3588427678" sldId="2147485099"/>
            <pc:sldLayoutMk cId="795572599" sldId="214748512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A085DAF-9F10-48BF-B78D-254D22D6E7BB}" type="datetimeFigureOut">
              <a:t>10/30/2020</a:t>
            </a:fld>
            <a:endParaRPr/>
          </a:p>
        </p:txBody>
      </p:sp>
      <p:sp>
        <p:nvSpPr>
          <p:cNvPr id="4" name="SlideImage 3"/>
          <p:cNvSpPr>
            <a:spLocks noGrp="1" noRot="1" noChangeAspect="1"/>
          </p:cNvSpPr>
          <p:nvPr>
            <p:ph type="sldImg" idx="2"/>
          </p:nvPr>
        </p:nvSpPr>
        <p:spPr>
          <a:xfrm>
            <a:off x="422275" y="1241425"/>
            <a:ext cx="5953125" cy="3349625"/>
          </a:xfrm>
          <a:prstGeom prst="rect">
            <a:avLst/>
          </a:prstGeom>
          <a:noFill/>
          <a:ln w="12700">
            <a:solidFill>
              <a:prstClr val="black"/>
            </a:solidFill>
          </a:ln>
        </p:spPr>
      </p:sp>
      <p:sp>
        <p:nvSpPr>
          <p:cNvPr id="5" name="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B9DA494-B994-4962-A04D-0A79E4D8ADC9}"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featured.chat/"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Acoustic_cryptanalysis" TargetMode="External"/><Relationship Id="rId3" Type="http://schemas.openxmlformats.org/officeDocument/2006/relationships/hyperlink" Target="https://en.wikipedia.org/wiki/Computer_security" TargetMode="External"/><Relationship Id="rId7" Type="http://schemas.openxmlformats.org/officeDocument/2006/relationships/hyperlink" Target="https://en.wikipedia.org/wiki/Electromagnetic_radiatio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Software_bug" TargetMode="External"/><Relationship Id="rId5" Type="http://schemas.openxmlformats.org/officeDocument/2006/relationships/hyperlink" Target="https://en.wikipedia.org/wiki/Cryptanalysis" TargetMode="External"/><Relationship Id="rId10" Type="http://schemas.openxmlformats.org/officeDocument/2006/relationships/hyperlink" Target="https://d86o2zu8ugzlg.cloudfront.net/mediatek-craft/documents/MediaTek-MT3620-Product-Brief-PDFMT3620PBA4-0919.pdf" TargetMode="External"/><Relationship Id="rId4" Type="http://schemas.openxmlformats.org/officeDocument/2006/relationships/hyperlink" Target="https://en.wikipedia.org/wiki/Implementation" TargetMode="External"/><Relationship Id="rId9" Type="http://schemas.openxmlformats.org/officeDocument/2006/relationships/hyperlink" Target="https://docs.microsoft.com/en-au/azure-sphere/product-overview/what-is-azure-sphere"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learn/modules/develop-secure-iot-solutions-azure-sphere-iot-hub/3-gpio-hardware-interfac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learn/modules/develop-secure-iot-solutions-azure-sphere-iot-hub/3-gpio-hardware-interface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oxnews.com/tech/new-orleans-cyberattack-costing-city-close-to-1m"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www.pcmag.com%2Fnews%2Fhackers-plead-guilty-to-creating-mirai-botnet&amp;data=04%7C01%7CDave.Glover%40microsoft.com%7Cd3da601d2af74112b47708d872331519%7C72f988bf86f141af91ab2d7cd011db47%7C1%7C0%7C637384911025013714%7CUnknown%7CTWFpbGZsb3d8eyJWIjoiMC4wLjAwMDAiLCJQIjoiV2luMzIiLCJBTiI6Ik1haWwiLCJXVCI6Mn0%3D%7C1000&amp;sdata=ix1xd4gf71z5dBiZPvSr4kwDjko9EsgFFXH7eKUijtA%3D&amp;reserved=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AU"/>
              <a:t>Set up</a:t>
            </a:r>
          </a:p>
          <a:p>
            <a:pPr marL="228600" indent="-228600">
              <a:buFont typeface="+mj-lt"/>
              <a:buAutoNum type="arabicPeriod"/>
            </a:pPr>
            <a:r>
              <a:rPr lang="en-AU"/>
              <a:t>Preconfigure </a:t>
            </a:r>
            <a:r>
              <a:rPr lang="en-AU" err="1"/>
              <a:t>app_manifest.json</a:t>
            </a:r>
            <a:endParaRPr lang="en-AU"/>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800">
                <a:effectLst/>
                <a:latin typeface="Calibri" panose="020F0502020204030204" pitchFamily="34" charset="0"/>
                <a:ea typeface="Times New Roman" panose="02020603050405020304" pitchFamily="18" charset="0"/>
              </a:rPr>
              <a:t>Load </a:t>
            </a:r>
            <a:r>
              <a:rPr lang="en-US" sz="1800" u="sng">
                <a:solidFill>
                  <a:srgbClr val="0563C1"/>
                </a:solidFill>
                <a:effectLst/>
                <a:latin typeface="Calibri" panose="020F0502020204030204" pitchFamily="34" charset="0"/>
                <a:ea typeface="Times New Roman" panose="02020603050405020304" pitchFamily="18" charset="0"/>
                <a:hlinkClick r:id="rId3"/>
              </a:rPr>
              <a:t>https://featured.chat</a:t>
            </a:r>
            <a:r>
              <a:rPr lang="en-US" sz="1800">
                <a:effectLst/>
                <a:latin typeface="Calibri" panose="020F0502020204030204" pitchFamily="34" charset="0"/>
                <a:ea typeface="Times New Roman" panose="02020603050405020304" pitchFamily="18" charset="0"/>
              </a:rPr>
              <a:t> on a browser window and login with your Twitch account</a:t>
            </a:r>
            <a:endParaRPr lang="en-AU" sz="1800">
              <a:effectLst/>
              <a:latin typeface="Calibri" panose="020F0502020204030204" pitchFamily="34" charset="0"/>
              <a:ea typeface="Calibri" panose="020F0502020204030204" pitchFamily="34" charset="0"/>
            </a:endParaRPr>
          </a:p>
          <a:p>
            <a:pPr marL="228600" indent="-228600">
              <a:buFont typeface="+mj-lt"/>
              <a:buAutoNum type="arabicPeriod"/>
            </a:pPr>
            <a:r>
              <a:rPr lang="en-AU"/>
              <a:t>Open https://github.com/gloveboxes/Azure-Sphere-Learning-Path/tree/master/samples/LearnTV/end_to_end_demo_avnet</a:t>
            </a:r>
          </a:p>
          <a:p>
            <a:pPr marL="228600" indent="-228600">
              <a:buFont typeface="+mj-lt"/>
              <a:buAutoNum type="arabicPeriod"/>
            </a:pPr>
            <a:r>
              <a:rPr lang="en-AU"/>
              <a:t>Open https://cs110037ffe87b282f1.z23.web.core.windows.net/</a:t>
            </a:r>
          </a:p>
          <a:p>
            <a:pPr marL="228600" indent="-228600">
              <a:buFont typeface="+mj-lt"/>
              <a:buAutoNum type="arabicPeriod"/>
            </a:pPr>
            <a:endParaRPr lang="en-AU"/>
          </a:p>
          <a:p>
            <a:pPr marL="228600" indent="-228600">
              <a:buFont typeface="+mj-lt"/>
              <a:buAutoNum type="arabicPeriod"/>
            </a:pPr>
            <a:r>
              <a:rPr lang="en-AU"/>
              <a:t>Delete existing on sphere apps</a:t>
            </a:r>
          </a:p>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1</a:t>
            </a:fld>
            <a:endParaRPr lang="en-AU"/>
          </a:p>
        </p:txBody>
      </p:sp>
    </p:spTree>
    <p:extLst>
      <p:ext uri="{BB962C8B-B14F-4D97-AF65-F5344CB8AC3E}">
        <p14:creationId xmlns:p14="http://schemas.microsoft.com/office/powerpoint/2010/main" val="3777344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Microsoft and the industry identified 7 properties to building highly-secure network connected devices.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I’m not going to go into each of these in any detail – see the link at bottom aka.ms/7properties</a:t>
            </a:r>
          </a:p>
          <a:p>
            <a:endParaRPr lang="en-US" sz="1800"/>
          </a:p>
          <a:p>
            <a:r>
              <a:rPr lang="en-US" sz="1200" b="0" i="0" kern="1200">
                <a:solidFill>
                  <a:schemeClr val="tx1"/>
                </a:solidFill>
                <a:effectLst/>
                <a:latin typeface="+mn-lt"/>
                <a:ea typeface="+mn-ea"/>
                <a:cs typeface="+mn-cs"/>
              </a:rPr>
              <a:t>A </a:t>
            </a:r>
            <a:r>
              <a:rPr lang="en-US" sz="1200" b="1" i="0" kern="1200">
                <a:solidFill>
                  <a:schemeClr val="tx1"/>
                </a:solidFill>
                <a:effectLst/>
                <a:latin typeface="+mn-lt"/>
                <a:ea typeface="+mn-ea"/>
                <a:cs typeface="+mn-cs"/>
              </a:rPr>
              <a:t>Hardware root of trust</a:t>
            </a:r>
            <a:r>
              <a:rPr lang="en-US" sz="1200" b="0" i="0" kern="1200">
                <a:solidFill>
                  <a:schemeClr val="tx1"/>
                </a:solidFill>
                <a:effectLst/>
                <a:latin typeface="+mn-lt"/>
                <a:ea typeface="+mn-ea"/>
                <a:cs typeface="+mn-cs"/>
              </a:rPr>
              <a:t> identifies a device with unforgeable cryptographic keys protected by </a:t>
            </a:r>
            <a:r>
              <a:rPr lang="en-US" sz="1200" b="0" i="0" kern="1200" err="1">
                <a:solidFill>
                  <a:schemeClr val="tx1"/>
                </a:solidFill>
                <a:effectLst/>
                <a:latin typeface="+mn-lt"/>
                <a:ea typeface="+mn-ea"/>
                <a:cs typeface="+mn-cs"/>
              </a:rPr>
              <a:t>hw</a:t>
            </a: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Dynamic Compartments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hw</a:t>
            </a:r>
            <a:r>
              <a:rPr lang="en-US" sz="1200" b="0" i="0" kern="1200">
                <a:solidFill>
                  <a:schemeClr val="tx1"/>
                </a:solidFill>
                <a:effectLst/>
                <a:latin typeface="+mn-lt"/>
                <a:ea typeface="+mn-ea"/>
                <a:cs typeface="+mn-cs"/>
              </a:rPr>
              <a:t> barriers between software components that prevent a security breach in one layer reaching another layer</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Certificate-based authentication</a:t>
            </a:r>
            <a:r>
              <a:rPr lang="en-US" sz="1200" b="0" i="0" kern="1200">
                <a:solidFill>
                  <a:schemeClr val="tx1"/>
                </a:solidFill>
                <a:effectLst/>
                <a:latin typeface="+mn-lt"/>
                <a:ea typeface="+mn-ea"/>
                <a:cs typeface="+mn-cs"/>
              </a:rPr>
              <a:t> proven using Hardware Root of Trust cryptographic key to prove the identity of the device</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Renewable security.</a:t>
            </a:r>
            <a:r>
              <a:rPr lang="en-US" sz="1200" b="0" i="0" kern="1200">
                <a:solidFill>
                  <a:schemeClr val="tx1"/>
                </a:solidFill>
                <a:effectLst/>
                <a:latin typeface="+mn-lt"/>
                <a:ea typeface="+mn-ea"/>
                <a:cs typeface="+mn-cs"/>
              </a:rPr>
              <a:t> The device software is automatically updated to correct known vulnerabilities or security breaches. </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1" i="0" kern="1200">
                <a:solidFill>
                  <a:schemeClr val="tx1"/>
                </a:solidFill>
                <a:effectLst/>
                <a:latin typeface="+mn-lt"/>
                <a:ea typeface="+mn-ea"/>
                <a:cs typeface="+mn-cs"/>
              </a:rPr>
              <a:t>Failure Reporting </a:t>
            </a:r>
            <a:r>
              <a:rPr lang="en-US" sz="1200" b="0" i="0" kern="1200">
                <a:solidFill>
                  <a:schemeClr val="tx1"/>
                </a:solidFill>
                <a:effectLst/>
                <a:latin typeface="+mn-lt"/>
                <a:ea typeface="+mn-ea"/>
                <a:cs typeface="+mn-cs"/>
              </a:rPr>
              <a:t>A software failure, such as buffer overrun attack should be reported to cloud based failure analysis systems</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Defense in Depth</a:t>
            </a:r>
            <a:r>
              <a:rPr lang="en-US" sz="1200" b="0"/>
              <a:t> </a:t>
            </a:r>
            <a:r>
              <a:rPr lang="en-US" sz="1200" b="0" i="0" kern="1200">
                <a:solidFill>
                  <a:schemeClr val="tx1"/>
                </a:solidFill>
                <a:effectLst/>
                <a:latin typeface="+mn-lt"/>
                <a:ea typeface="+mn-ea"/>
                <a:cs typeface="+mn-cs"/>
              </a:rPr>
              <a:t>multiple layers of protection, each layer verifying the next layer is secure. </a:t>
            </a:r>
            <a:endParaRPr lang="en-US" sz="1200" b="1"/>
          </a:p>
          <a:p>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A </a:t>
            </a:r>
            <a:r>
              <a:rPr lang="en-US" sz="1200" b="1" i="0" kern="1200">
                <a:solidFill>
                  <a:schemeClr val="tx1"/>
                </a:solidFill>
                <a:effectLst/>
                <a:latin typeface="+mn-lt"/>
                <a:ea typeface="+mn-ea"/>
                <a:cs typeface="+mn-cs"/>
              </a:rPr>
              <a:t>Small trusted computing base</a:t>
            </a:r>
            <a:r>
              <a:rPr lang="en-US" sz="1200" b="0" i="0" kern="1200">
                <a:solidFill>
                  <a:schemeClr val="tx1"/>
                </a:solidFill>
                <a:effectLst/>
                <a:latin typeface="+mn-lt"/>
                <a:ea typeface="+mn-ea"/>
                <a:cs typeface="+mn-cs"/>
              </a:rPr>
              <a:t>, </a:t>
            </a:r>
            <a:r>
              <a:rPr lang="en-US" sz="1200" err="1"/>
              <a:t>hw</a:t>
            </a:r>
            <a:r>
              <a:rPr lang="en-US" sz="1200"/>
              <a:t> and </a:t>
            </a:r>
            <a:r>
              <a:rPr lang="en-US" sz="1200" err="1"/>
              <a:t>sw</a:t>
            </a:r>
            <a:r>
              <a:rPr lang="en-US" sz="1200"/>
              <a:t>, together to protect the device identity and enforce security policies.</a:t>
            </a:r>
          </a:p>
          <a:p>
            <a:pPr marL="0" indent="0">
              <a:buFont typeface="Arial" panose="020B0604020202020204" pitchFamily="34" charset="0"/>
              <a:buNone/>
            </a:pPr>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defTabSz="1559641">
              <a:defRPr/>
            </a:pPr>
            <a:fld id="{3D7B9D4F-5F19-438C-92E8-037C6AE8F87D}" type="slidenum">
              <a:rPr lang="en-US">
                <a:solidFill>
                  <a:prstClr val="black"/>
                </a:solidFill>
                <a:latin typeface="Calibri"/>
              </a:rPr>
              <a:pPr defTabSz="1559641">
                <a:defRPr/>
              </a:pPr>
              <a:t>10</a:t>
            </a:fld>
            <a:endParaRPr lang="en-US">
              <a:solidFill>
                <a:prstClr val="black"/>
              </a:solidFill>
              <a:latin typeface="Calibri"/>
            </a:endParaRPr>
          </a:p>
        </p:txBody>
      </p:sp>
    </p:spTree>
    <p:extLst>
      <p:ext uri="{BB962C8B-B14F-4D97-AF65-F5344CB8AC3E}">
        <p14:creationId xmlns:p14="http://schemas.microsoft.com/office/powerpoint/2010/main" val="3160921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4" name="Slide Number Placeholder 3"/>
          <p:cNvSpPr>
            <a:spLocks noGrp="1"/>
          </p:cNvSpPr>
          <p:nvPr>
            <p:ph type="sldNum" sz="quarter" idx="10"/>
          </p:nvPr>
        </p:nvSpPr>
        <p:spPr/>
        <p:txBody>
          <a:bodyPr/>
          <a:lstStyle/>
          <a:p>
            <a:pPr defTabSz="1529004">
              <a:defRPr/>
            </a:pPr>
            <a:fld id="{3D7B9D4F-5F19-438C-92E8-037C6AE8F87D}" type="slidenum">
              <a:rPr lang="en-US">
                <a:solidFill>
                  <a:prstClr val="black"/>
                </a:solidFill>
                <a:latin typeface="Segoe UI" pitchFamily="34" charset="0"/>
              </a:rPr>
              <a:pPr defTabSz="1529004">
                <a:defRPr/>
              </a:pPr>
              <a:t>11</a:t>
            </a:fld>
            <a:endParaRPr lang="en-US">
              <a:solidFill>
                <a:prstClr val="black"/>
              </a:solidFill>
              <a:latin typeface="Segoe UI" pitchFamily="34" charset="0"/>
            </a:endParaRPr>
          </a:p>
        </p:txBody>
      </p:sp>
      <p:sp>
        <p:nvSpPr>
          <p:cNvPr id="3" name="Notes Placeholder 2">
            <a:extLst>
              <a:ext uri="{FF2B5EF4-FFF2-40B4-BE49-F238E27FC236}">
                <a16:creationId xmlns:a16="http://schemas.microsoft.com/office/drawing/2014/main" id="{1BD623B7-EC5C-4920-969F-4D91500DD43A}"/>
              </a:ext>
            </a:extLst>
          </p:cNvPr>
          <p:cNvSpPr>
            <a:spLocks noGrp="1"/>
          </p:cNvSpPr>
          <p:nvPr>
            <p:ph type="body" idx="1"/>
          </p:nvPr>
        </p:nvSpPr>
        <p:spPr/>
        <p:txBody>
          <a:bodyPr/>
          <a:lstStyle/>
          <a:p>
            <a:pPr marL="0" indent="0">
              <a:buFont typeface="Arial" panose="020B0604020202020204" pitchFamily="34" charset="0"/>
              <a:buNone/>
            </a:pPr>
            <a:r>
              <a:rPr lang="en-GB"/>
              <a:t>D: Talk about Azure Sphere</a:t>
            </a:r>
          </a:p>
          <a:p>
            <a:pPr marL="0" indent="0">
              <a:buFont typeface="Arial" panose="020B0604020202020204" pitchFamily="34" charset="0"/>
              <a:buNone/>
            </a:pPr>
            <a:endParaRPr lang="en-GB"/>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It Implements the 7 properties of secure systems - Secure by default – everything is locked down!</a:t>
            </a:r>
          </a:p>
          <a:p>
            <a:pPr marL="171450" indent="-171450">
              <a:buFont typeface="Arial" panose="020B0604020202020204" pitchFamily="34" charset="0"/>
              <a:buChar char="•"/>
            </a:pPr>
            <a:r>
              <a:rPr lang="en-GB"/>
              <a:t>Azure Sphere is a new class of secured, connected, crossover MCUs. </a:t>
            </a:r>
          </a:p>
          <a:p>
            <a:pPr marL="171450" indent="-171450">
              <a:buFont typeface="Arial" panose="020B0604020202020204" pitchFamily="34" charset="0"/>
              <a:buChar char="•"/>
            </a:pPr>
            <a:r>
              <a:rPr lang="en-GB"/>
              <a:t>It supports real-time processing alongside a high level secure 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p>
          <a:p>
            <a:endParaRPr lang="en-GB"/>
          </a:p>
          <a:p>
            <a:pPr marL="228600" indent="-228600">
              <a:buFont typeface="+mj-lt"/>
              <a:buAutoNum type="arabicPeriod"/>
            </a:pPr>
            <a:r>
              <a:rPr lang="en-GB"/>
              <a:t>Azure Sphere certified MCUs: Provide secure, dependable hardware root of trust.</a:t>
            </a:r>
          </a:p>
          <a:p>
            <a:pPr marL="228600" indent="-228600">
              <a:buFont typeface="+mj-lt"/>
              <a:buAutoNum type="arabicPeriod"/>
            </a:pPr>
            <a:r>
              <a:rPr lang="en-GB"/>
              <a:t>Azure Sphere OS with ongoing updates create the secure IoT platform. Azure OS is a hardened version of embedded Linux.</a:t>
            </a:r>
          </a:p>
          <a:p>
            <a:pPr marL="228600" indent="-228600">
              <a:buFont typeface="+mj-lt"/>
              <a:buAutoNum type="arabicPeriod"/>
            </a:pPr>
            <a:r>
              <a:rPr lang="en-GB"/>
              <a:t>Azure Sphere Security Service: </a:t>
            </a:r>
            <a:r>
              <a:rPr kumimoji="0" lang="en-IN" sz="12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It brokers trust, detects emerging threats, and renews device security</a:t>
            </a:r>
          </a:p>
          <a:p>
            <a:pPr marL="228600" indent="-228600">
              <a:buFont typeface="+mj-lt"/>
              <a:buAutoNum type="arabicPeriod"/>
            </a:pPr>
            <a:endParaRPr kumimoji="0" lang="en-IN"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a:t>Build secure, internet connected solutions. Updated, controlled, monitored and maintained remotely.</a:t>
            </a:r>
          </a:p>
          <a:p>
            <a:pPr marL="228600" indent="-228600">
              <a:buFont typeface="+mj-lt"/>
              <a:buAutoNum type="arabicPeriod"/>
            </a:pPr>
            <a:endParaRPr lang="en-GB"/>
          </a:p>
        </p:txBody>
      </p:sp>
    </p:spTree>
    <p:extLst>
      <p:ext uri="{BB962C8B-B14F-4D97-AF65-F5344CB8AC3E}">
        <p14:creationId xmlns:p14="http://schemas.microsoft.com/office/powerpoint/2010/main" val="493865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228B83F4-5D56-47B6-8F1B-48170D41C3FF}"/>
              </a:ext>
            </a:extLst>
          </p:cNvPr>
          <p:cNvSpPr>
            <a:spLocks noGrp="1"/>
          </p:cNvSpPr>
          <p:nvPr>
            <p:ph type="body" idx="1"/>
          </p:nvPr>
        </p:nvSpPr>
        <p:spPr/>
        <p:txBody>
          <a:bodyPr/>
          <a:lstStyle/>
          <a:p>
            <a:endParaRPr lang="en-GB"/>
          </a:p>
          <a:p>
            <a:r>
              <a:rPr lang="en-GB"/>
              <a:t>Let’s look at the Azure Sphere MCU design.</a:t>
            </a:r>
          </a:p>
          <a:p>
            <a:endParaRPr lang="en-GB"/>
          </a:p>
          <a:p>
            <a:r>
              <a:rPr lang="en-GB"/>
              <a:t>5 Core Microcontroller</a:t>
            </a:r>
          </a:p>
          <a:p>
            <a:r>
              <a:rPr lang="en-GB"/>
              <a:t>Highlighted in red</a:t>
            </a:r>
          </a:p>
          <a:p>
            <a:r>
              <a:rPr lang="en-GB"/>
              <a:t>2 x Real time cores</a:t>
            </a:r>
          </a:p>
          <a:p>
            <a:r>
              <a:rPr lang="en-GB"/>
              <a:t>1 x High level core</a:t>
            </a:r>
          </a:p>
          <a:p>
            <a:endParaRPr lang="en-GB"/>
          </a:p>
          <a:p>
            <a:pPr marL="228600" indent="-228600">
              <a:buFont typeface="+mj-lt"/>
              <a:buAutoNum type="arabicPeriod"/>
            </a:pPr>
            <a:r>
              <a:rPr lang="en-GB"/>
              <a:t>It’s a Multi Core Microcontroller</a:t>
            </a:r>
          </a:p>
          <a:p>
            <a:pPr marL="228600" indent="-228600">
              <a:buFont typeface="+mj-lt"/>
              <a:buAutoNum type="arabicPeriod"/>
            </a:pPr>
            <a:r>
              <a:rPr lang="en-GB"/>
              <a:t>2 x Cortex-M4F cores. Support for real-time, bare metal processing – Existing code, FreeRTOS, Tiny Machine Learning Models</a:t>
            </a:r>
          </a:p>
          <a:p>
            <a:pPr marL="228600" indent="-228600">
              <a:buFont typeface="+mj-lt"/>
              <a:buAutoNum type="arabicPeriod"/>
            </a:pPr>
            <a:r>
              <a:rPr lang="en-GB"/>
              <a:t>Connectivity Core for Dual Band </a:t>
            </a:r>
            <a:r>
              <a:rPr lang="en-GB" err="1"/>
              <a:t>Wifi</a:t>
            </a:r>
            <a:r>
              <a:rPr lang="en-GB"/>
              <a:t> - shipping in first chips (other connectivity to follow)</a:t>
            </a:r>
          </a:p>
          <a:p>
            <a:pPr marL="228600" indent="-228600">
              <a:buFont typeface="+mj-lt"/>
              <a:buAutoNum type="arabicPeriod"/>
            </a:pPr>
            <a:r>
              <a:rPr lang="en-GB"/>
              <a:t>The Pluton Security System Core responsible for implementing security policies</a:t>
            </a:r>
            <a:endParaRPr lang="en-GB" b="1"/>
          </a:p>
          <a:p>
            <a:pPr marL="228600" lvl="0" indent="-228600">
              <a:buFont typeface="+mj-lt"/>
              <a:buAutoNum type="arabicPeriod"/>
            </a:pPr>
            <a:r>
              <a:rPr lang="en-GB"/>
              <a:t>Firewalls – two-fold</a:t>
            </a:r>
          </a:p>
          <a:p>
            <a:pPr marL="685800" lvl="1" indent="-228600">
              <a:buFont typeface="+mj-lt"/>
              <a:buAutoNum type="arabicPeriod"/>
            </a:pPr>
            <a:r>
              <a:rPr lang="en-GB"/>
              <a:t>Silicon countermeasures to ensure that IO peripherals are only accessible by the core they are mapped</a:t>
            </a:r>
          </a:p>
          <a:p>
            <a:pPr marL="685800" lvl="1" indent="-228600">
              <a:buFont typeface="+mj-lt"/>
              <a:buAutoNum type="arabicPeriod"/>
            </a:pPr>
            <a:r>
              <a:rPr lang="en-GB"/>
              <a:t>Memory Management Unit ensure hardware enforced memory spaces</a:t>
            </a:r>
          </a:p>
          <a:p>
            <a:pPr marL="228600" indent="-228600">
              <a:buFont typeface="+mj-lt"/>
              <a:buAutoNum type="arabicPeriod"/>
            </a:pPr>
            <a:r>
              <a:rPr lang="en-GB"/>
              <a:t>Cortex-A. Crossover processor. Shrunk to fit using 40nm fabrication techniques. </a:t>
            </a:r>
          </a:p>
          <a:p>
            <a:pPr marL="685800" lvl="1" indent="-228600">
              <a:buFont typeface="Arial" panose="020B0604020202020204" pitchFamily="34" charset="0"/>
              <a:buChar char="•"/>
            </a:pPr>
            <a:r>
              <a:rPr lang="en-GB"/>
              <a:t>Runs at 500mhz rather than typical 1.2ghz to give low power. </a:t>
            </a:r>
          </a:p>
          <a:p>
            <a:pPr marL="685800" lvl="1" indent="-228600">
              <a:buFont typeface="Arial" panose="020B0604020202020204" pitchFamily="34" charset="0"/>
              <a:buChar char="•"/>
            </a:pPr>
            <a:r>
              <a:rPr lang="en-GB"/>
              <a:t>Has full Memory management unit to provide virtualised memory addressing for software compartments.</a:t>
            </a:r>
          </a:p>
          <a:p>
            <a:pPr marL="228600" indent="-228600">
              <a:buFont typeface="+mj-lt"/>
              <a:buAutoNum type="arabicPeriod"/>
            </a:pPr>
            <a:r>
              <a:rPr lang="en-GB"/>
              <a:t>Tightly couple memory (TCM) SRAM dedicated to each core and flash storage.</a:t>
            </a:r>
          </a:p>
          <a:p>
            <a:pPr marL="228600" indent="-228600">
              <a:buFont typeface="+mj-lt"/>
              <a:buAutoNum type="arabicPeriod"/>
            </a:pPr>
            <a:r>
              <a:rPr lang="en-GB"/>
              <a:t>Packaged as a 2mmx12mm 164pin DR-QFN (Dual Row, Quad Flat, No-leads) package</a:t>
            </a:r>
          </a:p>
          <a:p>
            <a:pPr marL="228600" indent="-228600">
              <a:buFont typeface="+mj-lt"/>
              <a:buAutoNum type="arabicPeriod"/>
            </a:pPr>
            <a:endParaRPr lang="en-GB"/>
          </a:p>
          <a:p>
            <a:pPr marL="228600" indent="-228600">
              <a:buFont typeface="+mj-lt"/>
              <a:buAutoNum type="arabicPeriod"/>
            </a:pPr>
            <a:endParaRPr lang="en-GB"/>
          </a:p>
          <a:p>
            <a:pPr marL="0" indent="0">
              <a:buFont typeface="+mj-lt"/>
              <a:buNone/>
            </a:pPr>
            <a:r>
              <a:rPr lang="en-US"/>
              <a:t>Attestation is a mechanism for software to prove its identity. </a:t>
            </a:r>
            <a:endParaRPr lang="en-GB"/>
          </a:p>
          <a:p>
            <a:pPr marL="228600" indent="-228600">
              <a:buFont typeface="+mj-lt"/>
              <a:buAutoNum type="arabicPeriod"/>
            </a:pPr>
            <a:endParaRPr lang="en-GB"/>
          </a:p>
          <a:p>
            <a:pPr marL="0" indent="0">
              <a:buFont typeface="+mj-lt"/>
              <a:buNone/>
            </a:pPr>
            <a:r>
              <a:rPr lang="en-US"/>
              <a:t>MT3620 is a highly integrated single chip tri-core MCU designed to meet the requirements of modern, robust internet-connected devices. It leverages the Microsoft Azure Sphere security architecture to provide an unprecedented level of security to connected device manufacturers. For the lifetime of the device the Azure Sphere solution provides device authentication and attestation, supports remote over-the-air software updates to maintain security in the face of evolving attacks, and automates error logging and reporting. Please refer to the “Azure Sphere Platform Overview” document from Microsoft for more information. </a:t>
            </a:r>
          </a:p>
          <a:p>
            <a:pPr marL="0" indent="0">
              <a:buFont typeface="+mj-lt"/>
              <a:buNone/>
            </a:pPr>
            <a:endParaRPr lang="en-US"/>
          </a:p>
          <a:p>
            <a:pPr marL="0" indent="0">
              <a:buFont typeface="+mj-lt"/>
              <a:buNone/>
            </a:pPr>
            <a:r>
              <a:rPr lang="en-US"/>
              <a:t>MT3620 features an application processor subsystem based on an ARM Cortex-A7 core which runs at up to 500MHz. The chip also includes two general purpose ARM CortexM4F I/O subsystems, each of which runs at up to 200MHz. These subsystems were designed to support real-time requirements when interfacing with a variety of on-chip peripherals including UART, I2C, SPI, I2S, and ADC. They are completely general-purpose Cortex-M4F units which may be tailored to specific application requirements. On-chip peripherals may be mapped to any of the three end-user accessible cores, including the CA7. </a:t>
            </a:r>
          </a:p>
          <a:p>
            <a:pPr marL="0" indent="0">
              <a:buFont typeface="+mj-lt"/>
              <a:buNone/>
            </a:pPr>
            <a:endParaRPr lang="en-US"/>
          </a:p>
          <a:p>
            <a:pPr marL="0" indent="0">
              <a:buFont typeface="+mj-lt"/>
              <a:buNone/>
            </a:pPr>
            <a:r>
              <a:rPr lang="en-US"/>
              <a:t>In addition to these three end-user accessible cores, MT3620 contains a security subsystem with its own dedicated CM4F core for secure boot and secure system operation. There is also a Wi-Fi subsystem controlled by a dedicated N9 32-bit RISC core. This contains a 1x1 dual-band 802.11a/b/g/n radio, baseband and MAC designed to support both low power and high throughput applications without placing computational load on the user-accessible cores. MT3620 also includes over 5MB of embedded RAM, split among the various cores. There is a fully-integrated PMU and a real-time clock. Flash memory is integrated in the MT3620 package; see section 3.2 for ordering information. Please refer to the “Azure Sphere MT3620 Support Status” document from Microsoft for information about how much memory and which hardware features are available to </a:t>
            </a:r>
            <a:r>
              <a:rPr lang="en-US" err="1"/>
              <a:t>enduser</a:t>
            </a:r>
            <a:r>
              <a:rPr lang="en-US"/>
              <a:t> applications. Only hardware features supported by the Azure Sphere solution are available to MT3620 end-users. </a:t>
            </a:r>
          </a:p>
          <a:p>
            <a:pPr marL="0" indent="0">
              <a:buFont typeface="+mj-lt"/>
              <a:buNone/>
            </a:pPr>
            <a:endParaRPr lang="en-US"/>
          </a:p>
          <a:p>
            <a:pPr fontAlgn="base"/>
            <a:r>
              <a:rPr lang="en-US" sz="1200" b="0" i="0" kern="1200">
                <a:solidFill>
                  <a:schemeClr val="tx1"/>
                </a:solidFill>
                <a:effectLst/>
                <a:latin typeface="+mn-lt"/>
                <a:ea typeface="+mn-ea"/>
                <a:cs typeface="+mn-cs"/>
              </a:rPr>
              <a:t>TCM, Tightly-Coupled Memory is one (or multiple) small, dedicated memory region that as the name implies is very close to the CPU. The main benefit of it is, that the CPU can access the TCM every cycle. Contrary to the ordinary memory there is no cache involved which makes all memory accesses predictable.</a:t>
            </a:r>
          </a:p>
          <a:p>
            <a:pPr fontAlgn="base"/>
            <a:r>
              <a:rPr lang="en-US" sz="1200" b="0" i="0" kern="1200">
                <a:solidFill>
                  <a:schemeClr val="tx1"/>
                </a:solidFill>
                <a:effectLst/>
                <a:latin typeface="+mn-lt"/>
                <a:ea typeface="+mn-ea"/>
                <a:cs typeface="+mn-cs"/>
              </a:rPr>
              <a:t>The main use of TCM is to store performance critical data and code. Interrupt handlers, data for real-time tasks and OS control structures are a common example.</a:t>
            </a:r>
          </a:p>
          <a:p>
            <a:pPr marL="0" indent="0">
              <a:buFont typeface="+mj-lt"/>
              <a:buNone/>
            </a:pPr>
            <a:endParaRPr lang="en-US"/>
          </a:p>
          <a:p>
            <a:pPr marL="0" indent="0">
              <a:buFont typeface="+mj-lt"/>
              <a:buNone/>
            </a:pPr>
            <a:r>
              <a:rPr lang="en-US" sz="1200" b="0" i="0" kern="1200">
                <a:solidFill>
                  <a:schemeClr val="tx1"/>
                </a:solidFill>
                <a:effectLst/>
                <a:latin typeface="+mn-lt"/>
                <a:ea typeface="+mn-ea"/>
                <a:cs typeface="+mn-cs"/>
              </a:rPr>
              <a:t>In </a:t>
            </a:r>
            <a:r>
              <a:rPr lang="en-US" sz="1200" b="0" i="0" u="none" strike="noStrike" kern="1200">
                <a:solidFill>
                  <a:schemeClr val="tx1"/>
                </a:solidFill>
                <a:effectLst/>
                <a:latin typeface="+mn-lt"/>
                <a:ea typeface="+mn-ea"/>
                <a:cs typeface="+mn-cs"/>
                <a:hlinkClick r:id="rId3" tooltip="Computer security"/>
              </a:rPr>
              <a:t>computer security</a:t>
            </a:r>
            <a:r>
              <a:rPr lang="en-US" sz="1200" b="0" i="0" kern="1200">
                <a:solidFill>
                  <a:schemeClr val="tx1"/>
                </a:solidFill>
                <a:effectLst/>
                <a:latin typeface="+mn-lt"/>
                <a:ea typeface="+mn-ea"/>
                <a:cs typeface="+mn-cs"/>
              </a:rPr>
              <a:t>, a </a:t>
            </a:r>
            <a:r>
              <a:rPr lang="en-US" sz="1200" b="1" i="0" kern="1200">
                <a:solidFill>
                  <a:schemeClr val="tx1"/>
                </a:solidFill>
                <a:effectLst/>
                <a:latin typeface="+mn-lt"/>
                <a:ea typeface="+mn-ea"/>
                <a:cs typeface="+mn-cs"/>
              </a:rPr>
              <a:t>side-channel attack</a:t>
            </a:r>
            <a:r>
              <a:rPr lang="en-US" sz="1200" b="0" i="0" kern="1200">
                <a:solidFill>
                  <a:schemeClr val="tx1"/>
                </a:solidFill>
                <a:effectLst/>
                <a:latin typeface="+mn-lt"/>
                <a:ea typeface="+mn-ea"/>
                <a:cs typeface="+mn-cs"/>
              </a:rPr>
              <a:t> is any attack based on information gained from the </a:t>
            </a:r>
            <a:r>
              <a:rPr lang="en-US" sz="1200" b="0" i="0" u="none" strike="noStrike" kern="1200">
                <a:solidFill>
                  <a:schemeClr val="tx1"/>
                </a:solidFill>
                <a:effectLst/>
                <a:latin typeface="+mn-lt"/>
                <a:ea typeface="+mn-ea"/>
                <a:cs typeface="+mn-cs"/>
                <a:hlinkClick r:id="rId4" tooltip="Implementation"/>
              </a:rPr>
              <a:t>implementation</a:t>
            </a:r>
            <a:r>
              <a:rPr lang="en-US" sz="1200" b="0" i="0" kern="1200">
                <a:solidFill>
                  <a:schemeClr val="tx1"/>
                </a:solidFill>
                <a:effectLst/>
                <a:latin typeface="+mn-lt"/>
                <a:ea typeface="+mn-ea"/>
                <a:cs typeface="+mn-cs"/>
              </a:rPr>
              <a:t> of a computer system, rather than weaknesses in the implemented algorithm itself (e.g. </a:t>
            </a:r>
            <a:r>
              <a:rPr lang="en-US" sz="1200" b="0" i="0" u="none" strike="noStrike" kern="1200">
                <a:solidFill>
                  <a:schemeClr val="tx1"/>
                </a:solidFill>
                <a:effectLst/>
                <a:latin typeface="+mn-lt"/>
                <a:ea typeface="+mn-ea"/>
                <a:cs typeface="+mn-cs"/>
                <a:hlinkClick r:id="rId5" tooltip="Cryptanalysis"/>
              </a:rPr>
              <a:t>cryptanalysis</a:t>
            </a:r>
            <a:r>
              <a:rPr lang="en-US" sz="1200" b="0" i="0" kern="1200">
                <a:solidFill>
                  <a:schemeClr val="tx1"/>
                </a:solidFill>
                <a:effectLst/>
                <a:latin typeface="+mn-lt"/>
                <a:ea typeface="+mn-ea"/>
                <a:cs typeface="+mn-cs"/>
              </a:rPr>
              <a:t> and </a:t>
            </a:r>
            <a:r>
              <a:rPr lang="en-US" sz="1200" b="0" i="0" u="none" strike="noStrike" kern="1200">
                <a:solidFill>
                  <a:schemeClr val="tx1"/>
                </a:solidFill>
                <a:effectLst/>
                <a:latin typeface="+mn-lt"/>
                <a:ea typeface="+mn-ea"/>
                <a:cs typeface="+mn-cs"/>
                <a:hlinkClick r:id="rId6" tooltip="Software bug"/>
              </a:rPr>
              <a:t>software bugs</a:t>
            </a:r>
            <a:r>
              <a:rPr lang="en-US" sz="1200" b="0" i="0" kern="1200">
                <a:solidFill>
                  <a:schemeClr val="tx1"/>
                </a:solidFill>
                <a:effectLst/>
                <a:latin typeface="+mn-lt"/>
                <a:ea typeface="+mn-ea"/>
                <a:cs typeface="+mn-cs"/>
              </a:rPr>
              <a:t>). Timing information, power consumption, </a:t>
            </a:r>
            <a:r>
              <a:rPr lang="en-US" sz="1200" b="0" i="0" u="none" strike="noStrike" kern="1200">
                <a:solidFill>
                  <a:schemeClr val="tx1"/>
                </a:solidFill>
                <a:effectLst/>
                <a:latin typeface="+mn-lt"/>
                <a:ea typeface="+mn-ea"/>
                <a:cs typeface="+mn-cs"/>
                <a:hlinkClick r:id="rId7" tooltip="Electromagnetic radiation"/>
              </a:rPr>
              <a:t>electromagnetic</a:t>
            </a:r>
            <a:r>
              <a:rPr lang="en-US" sz="1200" b="0" i="0" kern="1200">
                <a:solidFill>
                  <a:schemeClr val="tx1"/>
                </a:solidFill>
                <a:effectLst/>
                <a:latin typeface="+mn-lt"/>
                <a:ea typeface="+mn-ea"/>
                <a:cs typeface="+mn-cs"/>
              </a:rPr>
              <a:t> leaks or even </a:t>
            </a:r>
            <a:r>
              <a:rPr lang="en-US" sz="1200" b="0" i="0" u="none" strike="noStrike" kern="1200">
                <a:solidFill>
                  <a:schemeClr val="tx1"/>
                </a:solidFill>
                <a:effectLst/>
                <a:latin typeface="+mn-lt"/>
                <a:ea typeface="+mn-ea"/>
                <a:cs typeface="+mn-cs"/>
                <a:hlinkClick r:id="rId8" tooltip="Acoustic cryptanalysis"/>
              </a:rPr>
              <a:t>sound</a:t>
            </a:r>
            <a:r>
              <a:rPr lang="en-US" sz="1200" b="0" i="0" kern="1200">
                <a:solidFill>
                  <a:schemeClr val="tx1"/>
                </a:solidFill>
                <a:effectLst/>
                <a:latin typeface="+mn-lt"/>
                <a:ea typeface="+mn-ea"/>
                <a:cs typeface="+mn-cs"/>
              </a:rPr>
              <a:t> can provide an extra source of information, which can be exploited.</a:t>
            </a:r>
            <a:endParaRPr lang="en-US"/>
          </a:p>
          <a:p>
            <a:pPr marL="0" indent="0">
              <a:buFont typeface="+mj-lt"/>
              <a:buNone/>
            </a:pPr>
            <a:endParaRPr lang="en-US"/>
          </a:p>
          <a:p>
            <a:pPr marL="0" indent="0">
              <a:buFont typeface="+mj-lt"/>
              <a:buNone/>
            </a:pPr>
            <a:r>
              <a:rPr lang="en-US"/>
              <a:t>PMU = Power Management Unit</a:t>
            </a:r>
          </a:p>
          <a:p>
            <a:pPr marL="0" indent="0">
              <a:buFont typeface="+mj-lt"/>
              <a:buNone/>
            </a:pPr>
            <a:r>
              <a:rPr lang="en-AU">
                <a:hlinkClick r:id="rId9"/>
              </a:rPr>
              <a:t>https://docs.microsoft.com/en-au/azure-sphere/product-overview/what-is-azure-sphere</a:t>
            </a:r>
            <a:endParaRPr lang="en-US"/>
          </a:p>
          <a:p>
            <a:pPr marL="0" indent="0">
              <a:buFont typeface="+mj-lt"/>
              <a:buNone/>
            </a:pPr>
            <a:r>
              <a:rPr lang="en-AU">
                <a:hlinkClick r:id="rId10"/>
              </a:rPr>
              <a:t>https://d86o2zu8ugzlg.cloudfront.net/mediatek-craft/documents/MediaTek-MT3620-Product-Brief-PDFMT3620PBA4-0919.pdf</a:t>
            </a:r>
            <a:endParaRPr lang="en-GB"/>
          </a:p>
        </p:txBody>
      </p:sp>
    </p:spTree>
    <p:extLst>
      <p:ext uri="{BB962C8B-B14F-4D97-AF65-F5344CB8AC3E}">
        <p14:creationId xmlns:p14="http://schemas.microsoft.com/office/powerpoint/2010/main" val="553957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M: Hey M, can you tell us about the Azure Sphere Boards – Dave to click on the </a:t>
            </a:r>
            <a:r>
              <a:rPr lang="en-AU" err="1"/>
              <a:t>url</a:t>
            </a:r>
            <a:endParaRPr lang="en-AU"/>
          </a:p>
          <a:p>
            <a:r>
              <a:rPr lang="en-AU"/>
              <a:t>M: to hand over to D</a:t>
            </a:r>
          </a:p>
          <a:p>
            <a:endParaRPr lang="en-AU"/>
          </a:p>
          <a:p>
            <a:r>
              <a:rPr lang="en-AU">
                <a:hlinkClick r:id="rId3"/>
              </a:rPr>
              <a:t>https://docs.microsoft.com/en-us/learn/modules/develop-secure-iot-solutions-azure-sphere-iot-hub/3-gpio-hardware-interfaces</a:t>
            </a:r>
            <a:endParaRPr lang="en-AU"/>
          </a:p>
          <a:p>
            <a:endParaRPr lang="en-AU"/>
          </a:p>
          <a:p>
            <a:endParaRPr lang="en-AU"/>
          </a:p>
          <a:p>
            <a:endParaRPr lang="en-AU"/>
          </a:p>
          <a:p>
            <a:r>
              <a:t>There are multiple types of boards available to use; let's look at the first one.</a:t>
            </a: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Page 12 Azure RTOS contains the following run time components. Run time components are the software running on the microprocessors.  These components are: </a:t>
            </a:r>
            <a:r>
              <a:rPr lang="en-US" sz="1200" kern="1200" err="1">
                <a:solidFill>
                  <a:schemeClr val="tx1"/>
                </a:solidFill>
                <a:effectLst/>
                <a:latin typeface="+mn-lt"/>
                <a:ea typeface="+mn-ea"/>
                <a:cs typeface="+mn-cs"/>
              </a:rPr>
              <a:t>ThreadX</a:t>
            </a:r>
            <a:r>
              <a:rPr lang="en-US" sz="1200" kern="1200">
                <a:solidFill>
                  <a:schemeClr val="tx1"/>
                </a:solidFill>
                <a:effectLst/>
                <a:latin typeface="+mn-lt"/>
                <a:ea typeface="+mn-ea"/>
                <a:cs typeface="+mn-cs"/>
              </a:rPr>
              <a:t>, NetX Duo, FileX, GUIX, USBX.  The component names are self-explanatory.   We also supply two host-based development tools. GUIX Studio  is a host based GUI design tool. It allows designer to create screen layout.  Once the design is done, GUIX Studio translates the design into source code that can be imported into GUIX.  </a:t>
            </a:r>
            <a:r>
              <a:rPr lang="en-US" sz="1200" kern="1200" err="1">
                <a:solidFill>
                  <a:schemeClr val="tx1"/>
                </a:solidFill>
                <a:effectLst/>
                <a:latin typeface="+mn-lt"/>
                <a:ea typeface="+mn-ea"/>
                <a:cs typeface="+mn-cs"/>
              </a:rPr>
              <a:t>TraceX</a:t>
            </a:r>
            <a:r>
              <a:rPr lang="en-US" sz="1200" kern="1200">
                <a:solidFill>
                  <a:schemeClr val="tx1"/>
                </a:solidFill>
                <a:effectLst/>
                <a:latin typeface="+mn-lt"/>
                <a:ea typeface="+mn-ea"/>
                <a:cs typeface="+mn-cs"/>
              </a:rPr>
              <a:t> is another host-based tool.  It is used to visualize system events.  </a:t>
            </a:r>
          </a:p>
          <a:p>
            <a:pPr defTabSz="932205">
              <a:lnSpc>
                <a:spcPct val="90000"/>
              </a:lnSpc>
              <a:spcAft>
                <a:spcPts val="600"/>
              </a:spcAft>
              <a:defRPr/>
            </a:pP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1550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169F15-7C16-A542-BA0F-5F101A8BA812}" type="slidenum">
              <a:rPr lang="en-US" smtClean="0"/>
              <a:pPr/>
              <a:t>15</a:t>
            </a:fld>
            <a:endParaRPr lang="en-US"/>
          </a:p>
        </p:txBody>
      </p:sp>
    </p:spTree>
    <p:extLst>
      <p:ext uri="{BB962C8B-B14F-4D97-AF65-F5344CB8AC3E}">
        <p14:creationId xmlns:p14="http://schemas.microsoft.com/office/powerpoint/2010/main" val="3582579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t>The components you'll need to know are:</a:t>
            </a:r>
          </a:p>
          <a:p>
            <a:r>
              <a:t>
Azure Sphere SDK</a:t>
            </a:r>
          </a:p>
          <a:p>
            <a:r>
              <a:t>
Azure Sphere tenant</a:t>
            </a:r>
          </a:p>
          <a:p>
            <a:r>
              <a:t>
Azure Sphere OS</a:t>
            </a:r>
          </a:p>
          <a:p>
            <a:r>
              <a:t>
Azure Sphere Security Service</a:t>
            </a:r>
            <a:r>
              <a:rPr lang="en-AU"/>
              <a:t> – it delivers security updates</a:t>
            </a:r>
            <a:endParaRPr/>
          </a:p>
          <a:p>
            <a:r>
              <a:t>
</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Reduces the complexity of IoT solutions with a fully managed SaaS offering for customers and partners that enables powerful IoT scenarios without requiring cloud solution expertise.</a:t>
            </a:r>
          </a:p>
          <a:p>
            <a:endParaRPr lang="en-US"/>
          </a:p>
          <a:p>
            <a:r>
              <a:rPr lang="en-US"/>
              <a:t>Simplifies the development process and makes it easy and fast for customers to get started, making digital transformation more accessible to everyone.</a:t>
            </a:r>
          </a:p>
          <a:p>
            <a:endParaRPr lang="en-US"/>
          </a:p>
          <a:p>
            <a:r>
              <a:rPr lang="en-US"/>
              <a:t>Available along with our existing platform-as-a-service (PaaS) solution, Azure IoT Suite, which enables deep customization and full control.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8491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a:t>It is a solution that is built on Azure IoT Hub, device provisioning services, Time Series Insights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D225D-6D11-4144-BF91-D420AB6A8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362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fontScale="92500" lnSpcReduction="10000"/>
          </a:bodyPr>
          <a:lstStyle/>
          <a:p>
            <a:endParaRPr lang="en-US"/>
          </a:p>
          <a:p>
            <a:endParaRPr lang="en-US"/>
          </a:p>
          <a:p>
            <a:pPr marL="171450" indent="-171450">
              <a:buFont typeface="Arial" panose="020B0604020202020204" pitchFamily="34" charset="0"/>
              <a:buChar char="•"/>
            </a:pPr>
            <a:r>
              <a:rPr lang="en-US"/>
              <a:t>Hello and welcome to the </a:t>
            </a:r>
            <a:r>
              <a:rPr lang="en-US" b="1"/>
              <a:t>Building highly secure IoT Solutions with Azure Sphere, Azure RTOS, and IoT Central</a:t>
            </a:r>
          </a:p>
          <a:p>
            <a:pPr marL="171450" indent="-171450">
              <a:buFont typeface="Arial" panose="020B0604020202020204" pitchFamily="34" charset="0"/>
              <a:buChar char="•"/>
            </a:pPr>
            <a:r>
              <a:rPr lang="en-US"/>
              <a:t>My name is Dave glover, I’m a Microsoft Cloud Dev advocate, based in Sydney Australia with a focus on the Internet of Things
It is also my great pleasure to introduce Mustafa one of our student ambassadors based in India</a:t>
            </a:r>
          </a:p>
          <a:p>
            <a:endParaRPr lang="en-US"/>
          </a:p>
          <a:p>
            <a:r>
              <a:rPr lang="en-US"/>
              <a:t>Mustafa would you like to tell us a bit about yourself?</a:t>
            </a:r>
          </a:p>
          <a:p>
            <a:endParaRPr lang="en-US"/>
          </a:p>
          <a:p>
            <a:r>
              <a:rPr lang="en-US"/>
              <a:t>Thank you Mustafa</a:t>
            </a:r>
          </a:p>
          <a:p>
            <a:endParaRPr lang="en-US"/>
          </a:p>
          <a:p>
            <a:pPr marL="171450" indent="-171450">
              <a:buFont typeface="Arial" panose="020B0604020202020204" pitchFamily="34" charset="0"/>
              <a:buChar char="•"/>
            </a:pPr>
            <a:r>
              <a:rPr lang="en-US"/>
              <a:t>Security is the biggest challenge facing the IoT industry </a:t>
            </a:r>
          </a:p>
          <a:p>
            <a:pPr marL="171450" indent="-171450">
              <a:buFont typeface="Arial" panose="020B0604020202020204" pitchFamily="34" charset="0"/>
              <a:buChar char="•"/>
            </a:pPr>
            <a:r>
              <a:rPr lang="en-US"/>
              <a:t>It is often overlooked in the rush to bring a new product to market.</a:t>
            </a:r>
          </a:p>
          <a:p>
            <a:pPr marL="171450" indent="-171450">
              <a:buFont typeface="Arial" panose="020B0604020202020204" pitchFamily="34" charset="0"/>
              <a:buChar char="•"/>
            </a:pPr>
            <a:r>
              <a:rPr lang="en-US"/>
              <a:t>Security should be at the heart of ever IoT discussion</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Now this session builds on the Learn TV event we did last week</a:t>
            </a:r>
          </a:p>
          <a:p>
            <a:pPr marL="171450" indent="-171450">
              <a:buFont typeface="Arial" panose="020B0604020202020204" pitchFamily="34" charset="0"/>
              <a:buChar char="•"/>
            </a:pPr>
            <a:r>
              <a:rPr lang="en-US"/>
              <a:t>I’m going to assume you have a reasonable idea about IoT solutions and cloud gateways</a:t>
            </a:r>
          </a:p>
          <a:p>
            <a:pPr marL="171450" indent="-171450">
              <a:buFont typeface="Arial" panose="020B0604020202020204" pitchFamily="34" charset="0"/>
              <a:buChar char="•"/>
            </a:pPr>
            <a:r>
              <a:rPr lang="en-US"/>
              <a:t>So we’ll go through the first part a bit faster</a:t>
            </a:r>
          </a:p>
          <a:p>
            <a:pPr marL="171450" indent="-171450">
              <a:buFont typeface="Arial" panose="020B0604020202020204" pitchFamily="34" charset="0"/>
              <a:buChar char="•"/>
            </a:pPr>
            <a:r>
              <a:rPr lang="en-US"/>
              <a:t>And we are going to mix it up a bit and Add in Real Time support with Azure RTOS</a:t>
            </a:r>
          </a:p>
          <a:p>
            <a:endParaRPr lang="en-US"/>
          </a:p>
          <a:p>
            <a:r>
              <a:rPr lang="en-US"/>
              <a:t>Azure Sphere is our platform to build highly secure devices that are secure by default
</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rPr lang="en-AU"/>
              <a:t>Just create the template using the JSON file</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extLst>
      <p:ext uri="{BB962C8B-B14F-4D97-AF65-F5344CB8AC3E}">
        <p14:creationId xmlns:p14="http://schemas.microsoft.com/office/powerpoint/2010/main" val="2700025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GB"/>
              <a:t>M: Ask Dave why would you run apps on multiple cores and in particular the Cortex M4 Real time core</a:t>
            </a:r>
          </a:p>
          <a:p>
            <a:endParaRPr lang="en-GB"/>
          </a:p>
          <a:p>
            <a:r>
              <a:rPr lang="en-GB"/>
              <a:t>Running time sensitive code –sensor depends on predictable timing</a:t>
            </a:r>
          </a:p>
          <a:p>
            <a:r>
              <a:rPr lang="en-GB"/>
              <a:t>Scenarios include migrating existing code</a:t>
            </a:r>
          </a:p>
          <a:p>
            <a:r>
              <a:rPr lang="en-GB"/>
              <a:t>Running FreeRTOS and Azure RTOS</a:t>
            </a:r>
          </a:p>
          <a:p>
            <a:r>
              <a:rPr lang="en-GB"/>
              <a:t>Running Time Machine Learning models – for example voice activation</a:t>
            </a:r>
          </a:p>
        </p:txBody>
      </p:sp>
      <p:sp>
        <p:nvSpPr>
          <p:cNvPr id="4" name="Slide Number Placeholder 3"/>
          <p:cNvSpPr>
            <a:spLocks noGrp="1"/>
          </p:cNvSpPr>
          <p:nvPr>
            <p:ph type="sldNum" sz="quarter" idx="5"/>
          </p:nvPr>
        </p:nvSpPr>
        <p:spPr/>
        <p:txBody>
          <a:bodyPr/>
          <a:lstStyle/>
          <a:p>
            <a:fld id="{3B9DA494-B994-4962-A04D-0A79E4D8ADC9}" type="slidenum">
              <a:rPr lang="en-AU" smtClean="0"/>
              <a:t>21</a:t>
            </a:fld>
            <a:endParaRPr lang="en-AU"/>
          </a:p>
        </p:txBody>
      </p:sp>
    </p:spTree>
    <p:extLst>
      <p:ext uri="{BB962C8B-B14F-4D97-AF65-F5344CB8AC3E}">
        <p14:creationId xmlns:p14="http://schemas.microsoft.com/office/powerpoint/2010/main" val="3901275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extLst>
      <p:ext uri="{BB962C8B-B14F-4D97-AF65-F5344CB8AC3E}">
        <p14:creationId xmlns:p14="http://schemas.microsoft.com/office/powerpoint/2010/main" val="1216893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 talk about remote control</a:t>
            </a:r>
          </a:p>
          <a:p>
            <a:r>
              <a:rPr lang="en-AU"/>
              <a:t>Mustafa will be controlling the application from the Commands tab</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extLst>
      <p:ext uri="{BB962C8B-B14F-4D97-AF65-F5344CB8AC3E}">
        <p14:creationId xmlns:p14="http://schemas.microsoft.com/office/powerpoint/2010/main" val="2199967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 to discuss</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extLst>
      <p:ext uri="{BB962C8B-B14F-4D97-AF65-F5344CB8AC3E}">
        <p14:creationId xmlns:p14="http://schemas.microsoft.com/office/powerpoint/2010/main" val="3790538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 to do the code – will put breakpoint</a:t>
            </a:r>
          </a:p>
          <a:p>
            <a:r>
              <a:rPr lang="en-AU"/>
              <a:t>Mustafa – you will invoke the method</a:t>
            </a:r>
          </a:p>
          <a:p>
            <a:r>
              <a:rPr lang="en-AU"/>
              <a:t>Dave- switch and step through</a:t>
            </a:r>
          </a:p>
          <a:p>
            <a:endParaRPr lang="en-AU"/>
          </a:p>
          <a:p>
            <a:pPr marL="0" marR="0" lvl="0" indent="0" algn="l" defTabSz="914400" rtl="0" eaLnBrk="1" fontAlgn="auto" latinLnBrk="0" hangingPunct="1">
              <a:lnSpc>
                <a:spcPct val="100000"/>
              </a:lnSpc>
              <a:spcBef>
                <a:spcPts val="0"/>
              </a:spcBef>
              <a:spcAft>
                <a:spcPts val="0"/>
              </a:spcAft>
              <a:buClrTx/>
              <a:buSzTx/>
              <a:buFontTx/>
              <a:buNone/>
              <a:tabLst/>
              <a:defRPr/>
            </a:pPr>
            <a:r>
              <a:rPr lang="en-AU"/>
              <a:t>Tweet on to #LearnTV </a:t>
            </a:r>
            <a:r>
              <a:rPr lang="en-AU" sz="1200">
                <a:solidFill>
                  <a:srgbClr val="50E6FF"/>
                </a:solidFill>
                <a:cs typeface="Segoe UI" pitchFamily="34" charset="0"/>
              </a:rPr>
              <a:t>http://aka.ms/learn/iothub/demo </a:t>
            </a:r>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782789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 Current the code sends a message to </a:t>
            </a:r>
            <a:r>
              <a:rPr lang="en-AU" err="1"/>
              <a:t>Iot</a:t>
            </a:r>
            <a:r>
              <a:rPr lang="en-AU"/>
              <a:t> hub every 5 seconds</a:t>
            </a:r>
          </a:p>
          <a:p>
            <a:r>
              <a:rPr lang="en-AU"/>
              <a:t>But we want to change that </a:t>
            </a:r>
          </a:p>
          <a:p>
            <a:r>
              <a:rPr lang="en-AU"/>
              <a:t>We are going to use device twins</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Change the rate the sensor </a:t>
            </a:r>
            <a:r>
              <a:rPr lang="en-AU" err="1"/>
              <a:t>os</a:t>
            </a:r>
            <a:r>
              <a:rPr lang="en-AU"/>
              <a:t> measured</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 to do the code – will put breakpoint</a:t>
            </a:r>
          </a:p>
          <a:p>
            <a:r>
              <a:rPr lang="en-AU"/>
              <a:t>Mustafa – you will invoke the method</a:t>
            </a:r>
          </a:p>
          <a:p>
            <a:r>
              <a:rPr lang="en-AU"/>
              <a:t>Dave- switch and step through</a:t>
            </a:r>
          </a:p>
          <a:p>
            <a:endParaRPr lang="en-AU"/>
          </a:p>
          <a:p>
            <a:pPr marL="0" marR="0" lvl="0" indent="0" algn="l" defTabSz="914400" rtl="0" eaLnBrk="1" fontAlgn="auto" latinLnBrk="0" hangingPunct="1">
              <a:lnSpc>
                <a:spcPct val="100000"/>
              </a:lnSpc>
              <a:spcBef>
                <a:spcPts val="0"/>
              </a:spcBef>
              <a:spcAft>
                <a:spcPts val="0"/>
              </a:spcAft>
              <a:buClrTx/>
              <a:buSzTx/>
              <a:buFontTx/>
              <a:buNone/>
              <a:tabLst/>
              <a:defRPr/>
            </a:pPr>
            <a:r>
              <a:rPr lang="en-AU"/>
              <a:t>Tweet on to #LearnTV </a:t>
            </a:r>
            <a:r>
              <a:rPr lang="en-AU" sz="1200">
                <a:solidFill>
                  <a:srgbClr val="50E6FF"/>
                </a:solidFill>
                <a:cs typeface="Segoe UI" pitchFamily="34" charset="0"/>
              </a:rPr>
              <a:t>http://aka.ms/learn/iothub/demo </a:t>
            </a:r>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844990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AU"/>
              <a:t>DAVE TO TALK ABOUT THIS</a:t>
            </a:r>
          </a:p>
          <a:p>
            <a:endParaRPr lang="en-AU"/>
          </a:p>
          <a:p>
            <a:r>
              <a:rPr lang="en-AU"/>
              <a:t>In partnership with Oxford University we developed the Microsoft Learn Azure Sphere modules</a:t>
            </a:r>
          </a:p>
          <a:p>
            <a:r>
              <a:rPr lang="en-AU"/>
              <a:t>This presentation is in support of this module</a:t>
            </a:r>
          </a:p>
          <a:p>
            <a:r>
              <a:rPr lang="en-AU"/>
              <a:t>This session builds on last weeks Building secure IoT Solutions with Azure Sphere and IoT Central</a:t>
            </a:r>
          </a:p>
          <a:p>
            <a:endParaRPr lang="en-AU"/>
          </a:p>
          <a:p>
            <a:r>
              <a:rPr lang="en-AU"/>
              <a:t>We will be going deeper on the Azure Sphere development side and show how you can integrate High level apps with a Azure RTOS Real Time application</a:t>
            </a:r>
          </a:p>
        </p:txBody>
      </p:sp>
      <p:sp>
        <p:nvSpPr>
          <p:cNvPr id="4" name="Slide Number Placeholder 3"/>
          <p:cNvSpPr>
            <a:spLocks noGrp="1"/>
          </p:cNvSpPr>
          <p:nvPr>
            <p:ph type="sldNum" sz="quarter" idx="5"/>
          </p:nvPr>
        </p:nvSpPr>
        <p:spPr/>
        <p:txBody>
          <a:bodyPr/>
          <a:lstStyle/>
          <a:p>
            <a:fld id="{3B9DA494-B994-4962-A04D-0A79E4D8ADC9}" type="slidenum">
              <a:rPr lang="en-AU" smtClean="0"/>
              <a:t>3</a:t>
            </a:fld>
            <a:endParaRPr lang="en-AU"/>
          </a:p>
        </p:txBody>
      </p:sp>
    </p:spTree>
    <p:extLst>
      <p:ext uri="{BB962C8B-B14F-4D97-AF65-F5344CB8AC3E}">
        <p14:creationId xmlns:p14="http://schemas.microsoft.com/office/powerpoint/2010/main" val="2436316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t>Explanation: Azure Sphere Security Service is a key component of the Azure Sphere ecosystem</a:t>
            </a:r>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t>Explanation: Azure Sphere Security Service is a key component of the Azure Sphere ecosystem</a:t>
            </a: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t>Explanation: The tenant allows you to manage devices remotely and securely.</a:t>
            </a: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t>Explanation: The tenant allows you to manage devices remotely and securely.</a:t>
            </a: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t>Using an application built around the Azure Sphere, you can securely capture data and send it to the cloud for additional purposes. You firstly configure the Azure Sphere Application to connect to Azure IoT and when you execute an application, it connects and transmits data to the cloud. You can monitor the data being sent on the Azure IoT. You can send specific commands from the IoT Central to the device to control the device parameters. It can also send alerts messages to inform the authorized person.</a:t>
            </a:r>
          </a:p>
          <a:p>
            <a:r>
              <a:t>
Consider the scenario of monitoring the environment parameters such as temperature, air pressure, humidity, and light within a laboratory setting. You want to build and automate a new solution within the lab. This solution will include the sensors deployed in the lab that will record the ambient environmental conditions and transmit them securely to the cloud.</a:t>
            </a:r>
          </a:p>
          <a:p>
            <a:r>
              <a:t>
Without the Azure Sphere-based application, you would need to manually record these conditions at regular intervals and keep a record of it. And any variation in the Lab environment can't be detected in real time. Using this solution, we'll have the ability to produce accurate and stable results in near real time.</a:t>
            </a: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36</a:t>
            </a:fld>
            <a:endParaRPr lang="en-AU"/>
          </a:p>
        </p:txBody>
      </p:sp>
    </p:spTree>
    <p:extLst>
      <p:ext uri="{BB962C8B-B14F-4D97-AF65-F5344CB8AC3E}">
        <p14:creationId xmlns:p14="http://schemas.microsoft.com/office/powerpoint/2010/main" val="2704779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37</a:t>
            </a:fld>
            <a:endParaRPr lang="en-AU"/>
          </a:p>
        </p:txBody>
      </p:sp>
    </p:spTree>
    <p:extLst>
      <p:ext uri="{BB962C8B-B14F-4D97-AF65-F5344CB8AC3E}">
        <p14:creationId xmlns:p14="http://schemas.microsoft.com/office/powerpoint/2010/main" val="1984198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a:t>Moderators standing by</a:t>
            </a:r>
          </a:p>
        </p:txBody>
      </p:sp>
      <p:sp>
        <p:nvSpPr>
          <p:cNvPr id="4" name="Slide Number Placeholder 3"/>
          <p:cNvSpPr>
            <a:spLocks noGrp="1"/>
          </p:cNvSpPr>
          <p:nvPr>
            <p:ph type="sldNum" sz="quarter" idx="5"/>
          </p:nvPr>
        </p:nvSpPr>
        <p:spPr/>
        <p:txBody>
          <a:bodyPr/>
          <a:lstStyle/>
          <a:p>
            <a:fld id="{F4557470-0E63-492F-9025-1E3B1671726C}" type="slidenum">
              <a:rPr lang="en-US" smtClean="0"/>
              <a:t>38</a:t>
            </a:fld>
            <a:endParaRPr lang="en-US"/>
          </a:p>
        </p:txBody>
      </p:sp>
    </p:spTree>
    <p:extLst>
      <p:ext uri="{BB962C8B-B14F-4D97-AF65-F5344CB8AC3E}">
        <p14:creationId xmlns:p14="http://schemas.microsoft.com/office/powerpoint/2010/main" val="27332373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lnSpcReduction="10000"/>
          </a:bodyPr>
          <a:lstStyle/>
          <a:p>
            <a:endParaRPr lang="en-US"/>
          </a:p>
          <a:p>
            <a:endParaRPr lang="en-US"/>
          </a:p>
          <a:p>
            <a:pPr marL="171450" indent="-171450">
              <a:buFont typeface="Arial" panose="020B0604020202020204" pitchFamily="34" charset="0"/>
              <a:buChar char="•"/>
            </a:pPr>
            <a:r>
              <a:rPr lang="en-US"/>
              <a:t>My name is Dave glover, I’m a Microsoft Cloud Dev advocate, based in Sydney Australia with a focus on the Internet of Things
It is also my great pleasure to introduce Mustafa one of our student ambassadors based in India</a:t>
            </a:r>
          </a:p>
          <a:p>
            <a:endParaRPr lang="en-US"/>
          </a:p>
          <a:p>
            <a:r>
              <a:rPr lang="en-US"/>
              <a:t>Thank you Mustafa</a:t>
            </a:r>
          </a:p>
          <a:p>
            <a:endParaRPr lang="en-US"/>
          </a:p>
          <a:p>
            <a:pPr marL="171450" indent="-171450">
              <a:buFont typeface="Arial" panose="020B0604020202020204" pitchFamily="34" charset="0"/>
              <a:buChar char="•"/>
            </a:pPr>
            <a:r>
              <a:rPr lang="en-US"/>
              <a:t>Security is the biggest challenge facing the IoT industry </a:t>
            </a:r>
          </a:p>
          <a:p>
            <a:pPr marL="171450" indent="-171450">
              <a:buFont typeface="Arial" panose="020B0604020202020204" pitchFamily="34" charset="0"/>
              <a:buChar char="•"/>
            </a:pPr>
            <a:r>
              <a:rPr lang="en-US"/>
              <a:t>It is often overlooked in the rush to bring a new product to market.</a:t>
            </a:r>
          </a:p>
          <a:p>
            <a:pPr marL="171450" indent="-171450">
              <a:buFont typeface="Arial" panose="020B0604020202020204" pitchFamily="34" charset="0"/>
              <a:buChar char="•"/>
            </a:pPr>
            <a:r>
              <a:rPr lang="en-US"/>
              <a:t>Security should be at the heart of ever IoT discussion</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Now this session builds on the Learn TV event we did last week</a:t>
            </a:r>
          </a:p>
          <a:p>
            <a:pPr marL="171450" indent="-171450">
              <a:buFont typeface="Arial" panose="020B0604020202020204" pitchFamily="34" charset="0"/>
              <a:buChar char="•"/>
            </a:pPr>
            <a:r>
              <a:rPr lang="en-US"/>
              <a:t>I’m going to assume you have a reasonable idea about IoT solutions and cloud gateways</a:t>
            </a:r>
          </a:p>
          <a:p>
            <a:pPr marL="171450" indent="-171450">
              <a:buFont typeface="Arial" panose="020B0604020202020204" pitchFamily="34" charset="0"/>
              <a:buChar char="•"/>
            </a:pPr>
            <a:r>
              <a:rPr lang="en-US"/>
              <a:t>So we’ll go through the first part a bit faster</a:t>
            </a:r>
          </a:p>
          <a:p>
            <a:pPr marL="171450" indent="-171450">
              <a:buFont typeface="Arial" panose="020B0604020202020204" pitchFamily="34" charset="0"/>
              <a:buChar char="•"/>
            </a:pPr>
            <a:r>
              <a:rPr lang="en-US"/>
              <a:t>And we are going to mix it up a bit and Add in Real Time support with Azure RTOS</a:t>
            </a:r>
          </a:p>
          <a:p>
            <a:endParaRPr lang="en-US"/>
          </a:p>
          <a:p>
            <a:r>
              <a:rPr lang="en-US"/>
              <a:t>Azure Sphere is our platform to build highly secure devices that are secure by default
</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39</a:t>
            </a:fld>
            <a:endParaRPr lang="en-US"/>
          </a:p>
        </p:txBody>
      </p:sp>
    </p:spTree>
    <p:extLst>
      <p:ext uri="{BB962C8B-B14F-4D97-AF65-F5344CB8AC3E}">
        <p14:creationId xmlns:p14="http://schemas.microsoft.com/office/powerpoint/2010/main" val="890774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session is live</a:t>
            </a:r>
          </a:p>
          <a:p>
            <a:endParaRPr lang="en-US"/>
          </a:p>
          <a:p>
            <a:r>
              <a:rPr lang="en-US"/>
              <a:t>Moderators standing by to help answer your questions</a:t>
            </a:r>
          </a:p>
          <a:p>
            <a:r>
              <a:rPr lang="en-US"/>
              <a:t>And I will do my best to keep an eye on the questions too</a:t>
            </a:r>
          </a:p>
        </p:txBody>
      </p:sp>
      <p:sp>
        <p:nvSpPr>
          <p:cNvPr id="4" name="Slide Number Placeholder 3"/>
          <p:cNvSpPr>
            <a:spLocks noGrp="1"/>
          </p:cNvSpPr>
          <p:nvPr>
            <p:ph type="sldNum" sz="quarter" idx="5"/>
          </p:nvPr>
        </p:nvSpPr>
        <p:spPr/>
        <p:txBody>
          <a:bodyPr/>
          <a:lstStyle/>
          <a:p>
            <a:fld id="{F4557470-0E63-492F-9025-1E3B1671726C}" type="slidenum">
              <a:rPr lang="en-US" smtClean="0"/>
              <a:t>4</a:t>
            </a:fld>
            <a:endParaRPr lang="en-US"/>
          </a:p>
        </p:txBody>
      </p:sp>
    </p:spTree>
    <p:extLst>
      <p:ext uri="{BB962C8B-B14F-4D97-AF65-F5344CB8AC3E}">
        <p14:creationId xmlns:p14="http://schemas.microsoft.com/office/powerpoint/2010/main" val="27332373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40</a:t>
            </a:fld>
            <a:endParaRPr lang="en-AU"/>
          </a:p>
        </p:txBody>
      </p:sp>
    </p:spTree>
    <p:extLst>
      <p:ext uri="{BB962C8B-B14F-4D97-AF65-F5344CB8AC3E}">
        <p14:creationId xmlns:p14="http://schemas.microsoft.com/office/powerpoint/2010/main" val="2742453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M: Hey M, can you tell us about the Azure Sphere Boards – Dave to click on the </a:t>
            </a:r>
            <a:r>
              <a:rPr lang="en-AU" err="1"/>
              <a:t>url</a:t>
            </a:r>
            <a:endParaRPr lang="en-AU"/>
          </a:p>
          <a:p>
            <a:r>
              <a:rPr lang="en-AU"/>
              <a:t>M: to hand over to D</a:t>
            </a:r>
          </a:p>
          <a:p>
            <a:endParaRPr lang="en-AU"/>
          </a:p>
          <a:p>
            <a:r>
              <a:rPr lang="en-AU">
                <a:hlinkClick r:id="rId3"/>
              </a:rPr>
              <a:t>https://docs.microsoft.com/en-us/learn/modules/develop-secure-iot-solutions-azure-sphere-iot-hub/3-gpio-hardware-interfaces</a:t>
            </a:r>
            <a:endParaRPr lang="en-AU"/>
          </a:p>
          <a:p>
            <a:endParaRPr lang="en-AU"/>
          </a:p>
          <a:p>
            <a:endParaRPr lang="en-AU"/>
          </a:p>
          <a:p>
            <a:endParaRPr lang="en-AU"/>
          </a:p>
          <a:p>
            <a:r>
              <a:t>There are multiple types of boards available to use; let's look at the first one.</a:t>
            </a:r>
          </a:p>
        </p:txBody>
      </p:sp>
      <p:sp>
        <p:nvSpPr>
          <p:cNvPr id="4" name="Slide Number Placeholder 3"/>
          <p:cNvSpPr>
            <a:spLocks noGrp="1"/>
          </p:cNvSpPr>
          <p:nvPr>
            <p:ph type="sldNum" sz="quarter" idx="10"/>
          </p:nvPr>
        </p:nvSpPr>
        <p:spPr/>
        <p:txBody>
          <a:bodyPr/>
          <a:lstStyle/>
          <a:p>
            <a:fld id="{6101C5E1-D8E9-464D-A93E-CE21651935A7}" type="slidenum">
              <a:rPr lang="en-US" smtClean="0"/>
              <a:t>41</a:t>
            </a:fld>
            <a:endParaRPr lang="en-US"/>
          </a:p>
        </p:txBody>
      </p:sp>
    </p:spTree>
    <p:extLst>
      <p:ext uri="{BB962C8B-B14F-4D97-AF65-F5344CB8AC3E}">
        <p14:creationId xmlns:p14="http://schemas.microsoft.com/office/powerpoint/2010/main" val="3217649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GB"/>
              <a:t>M: Ask Dave why would you run apps on multiple cores and in particular the Cortex M4 Real time core</a:t>
            </a:r>
          </a:p>
          <a:p>
            <a:endParaRPr lang="en-GB"/>
          </a:p>
          <a:p>
            <a:r>
              <a:rPr lang="en-GB"/>
              <a:t>Running time sensitive code –sensor depends on predictable timing</a:t>
            </a:r>
          </a:p>
          <a:p>
            <a:r>
              <a:rPr lang="en-GB"/>
              <a:t>Scenarios include migrating existing code</a:t>
            </a:r>
          </a:p>
          <a:p>
            <a:r>
              <a:rPr lang="en-GB"/>
              <a:t>Running FreeRTOS and Azure RTOS</a:t>
            </a:r>
          </a:p>
          <a:p>
            <a:r>
              <a:rPr lang="en-GB"/>
              <a:t>Running Time Machine Learning models – for example voice activation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9DA494-B994-4962-A04D-0A79E4D8ADC9}" type="slidenum">
              <a:rPr kumimoji="0" lang="en-AU"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AU"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202872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fontScale="87500" lnSpcReduction="20000"/>
          </a:bodyPr>
          <a:lstStyle/>
          <a:p>
            <a:r>
              <a:rPr lang="en-AU"/>
              <a:t>Mustafa: Intro lab scenario</a:t>
            </a:r>
          </a:p>
          <a:p>
            <a:endParaRPr lang="en-AU"/>
          </a:p>
          <a:p>
            <a:r>
              <a:t>Suppose you're a scientist in a microbiology laboratory who is responsible for storing samples from tests. You want to build a system that monitors the environment around the laboratory equipment in real time. This system would monitor the following room conditions:</a:t>
            </a:r>
          </a:p>
          <a:p>
            <a:r>
              <a:t>
Pressure</a:t>
            </a:r>
          </a:p>
          <a:p>
            <a:r>
              <a:t>
Light</a:t>
            </a:r>
          </a:p>
          <a:p>
            <a:r>
              <a:t>
Temperature</a:t>
            </a:r>
          </a:p>
          <a:p>
            <a:r>
              <a:t>
Humidity</a:t>
            </a:r>
          </a:p>
          <a:p>
            <a:r>
              <a:t>
Previously these were recorded manually by the lab assistants using sensors at regular intervals. Manual recording of ambient conditions is a tedious job which is also prone to human error. Having any issues with the sensors would invalidate the tests performed in the Lab environment.</a:t>
            </a:r>
          </a:p>
          <a:p>
            <a:r>
              <a:t>
Maintaining the room conditions accurately is critical for managing the laboratory. The lab needs to maintain the right conditions to help you get more accurate results. Any variation in the conditions can affect the equipment temperature during the storage and manipulation of the samples, specimens, and lab equipment. This could impact the ability to produce the correct and stable results and can also have an economic impact on the organization.</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It is rare for a day to go by without some headline related to IoT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a:p>
          <a:p>
            <a:pPr marL="286699" indent="-286699">
              <a:buFont typeface="Arial" panose="020B0604020202020204" pitchFamily="34" charset="0"/>
              <a:buChar char="•"/>
            </a:pPr>
            <a:r>
              <a:rPr lang="en-US" sz="2000"/>
              <a:t>Baby monitors, Toys, robot vacuum cleaners being used to spy on families</a:t>
            </a:r>
          </a:p>
          <a:p>
            <a:pPr marL="286699" indent="-286699">
              <a:buFont typeface="Arial" panose="020B0604020202020204" pitchFamily="34" charset="0"/>
              <a:buChar char="•"/>
            </a:pPr>
            <a:r>
              <a:rPr lang="en-US" sz="2000"/>
              <a:t>Heart pacemakers and cars Hijacked</a:t>
            </a:r>
          </a:p>
          <a:p>
            <a:pPr marL="286699" marR="0" lvl="0" indent="-28669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t>Cyber attacks on cities  - New Orleans </a:t>
            </a:r>
            <a:r>
              <a:rPr lang="en-AU" sz="2000">
                <a:hlinkClick r:id="rId3"/>
              </a:rPr>
              <a:t>https://www.foxnews.com/tech/new-orleans-cyberattack-costing-city-close-to-1m</a:t>
            </a:r>
            <a:endParaRPr lang="en-AU" sz="2000"/>
          </a:p>
          <a:p>
            <a:pPr marL="286699" marR="0" lvl="0" indent="-28669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2000"/>
          </a:p>
          <a:p>
            <a:pPr marL="286699" marR="0" lvl="0" indent="-28669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a:solidFill>
                  <a:srgbClr val="292929"/>
                </a:solidFill>
                <a:effectLst/>
                <a:latin typeface="Helvetica Neue"/>
                <a:ea typeface="Calibri" panose="020F0502020204030204" pitchFamily="34" charset="0"/>
              </a:rPr>
              <a:t>Mira generated 623 Gbps attack from the </a:t>
            </a:r>
            <a:r>
              <a:rPr lang="en-AU" sz="1800" u="sng" err="1">
                <a:solidFill>
                  <a:srgbClr val="292929"/>
                </a:solidFill>
                <a:effectLst/>
                <a:latin typeface="Helvetica Neue"/>
                <a:ea typeface="Calibri" panose="020F0502020204030204" pitchFamily="34" charset="0"/>
                <a:hlinkClick r:id="rId4"/>
              </a:rPr>
              <a:t>Mirai</a:t>
            </a:r>
            <a:r>
              <a:rPr lang="en-AU" sz="1800">
                <a:solidFill>
                  <a:srgbClr val="292929"/>
                </a:solidFill>
                <a:effectLst/>
                <a:latin typeface="Helvetica Neue"/>
                <a:ea typeface="Calibri" panose="020F0502020204030204" pitchFamily="34" charset="0"/>
              </a:rPr>
              <a:t> botnet in 2016.” </a:t>
            </a:r>
            <a:endParaRPr lang="en-AU" sz="1800">
              <a:effectLst/>
              <a:latin typeface="Calibri" panose="020F0502020204030204" pitchFamily="34" charset="0"/>
              <a:ea typeface="Calibri" panose="020F0502020204030204" pitchFamily="34" charset="0"/>
            </a:endParaRPr>
          </a:p>
          <a:p>
            <a:pPr marL="286699" marR="0" lvl="0" indent="-28669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a:p>
          <a:p>
            <a:pPr marL="342900" indent="-342900">
              <a:buFont typeface="Arial" panose="020B0604020202020204" pitchFamily="34" charset="0"/>
              <a:buChar char="•"/>
            </a:pPr>
            <a:endParaRPr lang="en-US" sz="200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0" i="0">
                <a:solidFill>
                  <a:srgbClr val="000000"/>
                </a:solidFill>
                <a:effectLst/>
                <a:latin typeface="Bitter"/>
              </a:rPr>
              <a:t>Thousands of infected IoT devices used in for-profit anonymity service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i="0">
                <a:solidFill>
                  <a:srgbClr val="000000"/>
                </a:solidFill>
                <a:effectLst/>
                <a:latin typeface="Open Sans" panose="020B0606030504020204" pitchFamily="34" charset="0"/>
              </a:rPr>
              <a:t>Some 9,000 devices—mostly running Android, but also the Linux and Darwin operating Systems—have been corralled into the Interplanetary Storm</a:t>
            </a:r>
            <a:endParaRPr lang="en-US" sz="3200" b="0" i="0">
              <a:solidFill>
                <a:srgbClr val="000000"/>
              </a:solidFill>
              <a:effectLst/>
              <a:latin typeface="Bitter"/>
            </a:endParaRPr>
          </a:p>
          <a:p>
            <a:pPr marL="800100" lvl="1" indent="-342900">
              <a:buFont typeface="Arial" panose="020B0604020202020204" pitchFamily="34" charset="0"/>
              <a:buChar char="•"/>
            </a:pPr>
            <a:r>
              <a:rPr lang="en-US" sz="2000"/>
              <a:t>https://arstechnica.com/information-technology/2020/10/thousands-of-infected-iot-devices-used-in-for-profit-anonymity-service </a:t>
            </a:r>
          </a:p>
          <a:p>
            <a:endParaRPr lang="en-US" sz="200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Attacks have social, economic, and reputation implications.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None of use want to build devices that have to be recalled because of security issues.</a:t>
            </a:r>
          </a:p>
          <a:p>
            <a:endParaRPr lang="en-US" sz="2000"/>
          </a:p>
          <a:p>
            <a:endParaRPr lang="en-US"/>
          </a:p>
        </p:txBody>
      </p:sp>
      <p:sp>
        <p:nvSpPr>
          <p:cNvPr id="4" name="Header Placeholder 3"/>
          <p:cNvSpPr>
            <a:spLocks noGrp="1"/>
          </p:cNvSpPr>
          <p:nvPr>
            <p:ph type="hdr" sz="quarter" idx="10"/>
          </p:nvPr>
        </p:nvSpPr>
        <p:spPr/>
        <p:txBody>
          <a:bodyPr/>
          <a:lstStyle/>
          <a:p>
            <a:pPr defTabSz="152900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955662" defTabSz="1528556" eaLnBrk="0" hangingPunct="0">
              <a:defRPr/>
            </a:pPr>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529004">
              <a:defRPr/>
            </a:pPr>
            <a:fld id="{386CE63F-9E7F-4C04-9D0D-FCA25A8E9E86}" type="datetime8">
              <a:rPr lang="en-US">
                <a:solidFill>
                  <a:prstClr val="black"/>
                </a:solidFill>
                <a:latin typeface="Segoe UI" pitchFamily="34" charset="0"/>
              </a:rPr>
              <a:pPr defTabSz="1529004">
                <a:defRPr/>
              </a:pPr>
              <a:t>10/30/2020 6:22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529004">
              <a:defRPr/>
            </a:pPr>
            <a:fld id="{B4008EB6-D09E-4580-8CD6-DDB14511944F}" type="slidenum">
              <a:rPr lang="en-US">
                <a:solidFill>
                  <a:prstClr val="black"/>
                </a:solidFill>
                <a:latin typeface="Segoe UI" pitchFamily="34" charset="0"/>
              </a:rPr>
              <a:pPr defTabSz="1529004">
                <a:defRPr/>
              </a:pPr>
              <a:t>7</a:t>
            </a:fld>
            <a:endParaRPr lang="en-US">
              <a:solidFill>
                <a:prstClr val="black"/>
              </a:solidFill>
              <a:latin typeface="Segoe UI" pitchFamily="34" charset="0"/>
            </a:endParaRPr>
          </a:p>
        </p:txBody>
      </p:sp>
    </p:spTree>
    <p:extLst>
      <p:ext uri="{BB962C8B-B14F-4D97-AF65-F5344CB8AC3E}">
        <p14:creationId xmlns:p14="http://schemas.microsoft.com/office/powerpoint/2010/main" val="89354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lstStyle/>
          <a:p>
            <a:r>
              <a:rPr lang="en-AU"/>
              <a:t>M: yeah it is a great example where IoT security goes wrong</a:t>
            </a:r>
          </a:p>
          <a:p>
            <a:endParaRPr lang="en-AU"/>
          </a:p>
          <a:p>
            <a:r>
              <a:rPr lang="en-AU"/>
              <a:t>This is a great example where an IoT device was not used in the way it was intended</a:t>
            </a:r>
          </a:p>
          <a:p>
            <a:endParaRPr lang="en-AU"/>
          </a:p>
          <a:p>
            <a:r>
              <a:rPr lang="en-AU"/>
              <a:t>M: outro – hey </a:t>
            </a:r>
            <a:r>
              <a:rPr lang="en-AU" err="1"/>
              <a:t>dave</a:t>
            </a:r>
            <a:r>
              <a:rPr lang="en-AU"/>
              <a:t> can you tell me more about how Azure Sphere address security issues</a:t>
            </a:r>
          </a:p>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8</a:t>
            </a:fld>
            <a:endParaRPr lang="en-AU"/>
          </a:p>
        </p:txBody>
      </p:sp>
    </p:spTree>
    <p:extLst>
      <p:ext uri="{BB962C8B-B14F-4D97-AF65-F5344CB8AC3E}">
        <p14:creationId xmlns:p14="http://schemas.microsoft.com/office/powerpoint/2010/main" val="2925721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lstStyle/>
          <a:p>
            <a:r>
              <a:rPr lang="en-AU"/>
              <a:t>Next, I want to talk about approaches to mitigating security risks</a:t>
            </a:r>
          </a:p>
          <a:p>
            <a:endParaRPr lang="en-AU"/>
          </a:p>
          <a:p>
            <a:pPr marL="171450" indent="-171450" algn="just">
              <a:buFont typeface="Arial" panose="020B0604020202020204" pitchFamily="34" charset="0"/>
              <a:buChar char="•"/>
            </a:pPr>
            <a:r>
              <a:rPr lang="en-AU"/>
              <a:t>As I’m sure you will appreciate, security is a journey</a:t>
            </a:r>
          </a:p>
          <a:p>
            <a:pPr marL="171450" lvl="0" indent="-171450">
              <a:buFont typeface="Arial" panose="020B0604020202020204" pitchFamily="34" charset="0"/>
              <a:buChar char="•"/>
            </a:pPr>
            <a:r>
              <a:rPr lang="en-AU"/>
              <a:t>Getting security right is complex, expensive, highly specialised and ongoing</a:t>
            </a:r>
          </a:p>
          <a:p>
            <a:pPr marL="171450" lvl="0" indent="-171450">
              <a:buFont typeface="Arial" panose="020B0604020202020204" pitchFamily="34" charset="0"/>
              <a:buChar char="•"/>
            </a:pPr>
            <a:r>
              <a:rPr lang="en-AU"/>
              <a:t>Attack vectors constantly changing and becoming more cunning</a:t>
            </a:r>
          </a:p>
          <a:p>
            <a:pPr marL="171450" indent="-171450">
              <a:buFont typeface="Arial" panose="020B0604020202020204" pitchFamily="34" charset="0"/>
              <a:buChar char="•"/>
            </a:pPr>
            <a:endParaRPr lang="en-AU"/>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Microsoft has a long history building secure internet connected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We are applying those lessons to Azure Sphere</a:t>
            </a:r>
          </a:p>
          <a:p>
            <a:endParaRPr lang="en-US" sz="1200"/>
          </a:p>
        </p:txBody>
      </p:sp>
      <p:sp>
        <p:nvSpPr>
          <p:cNvPr id="4" name="Slide Number Placeholder 3"/>
          <p:cNvSpPr>
            <a:spLocks noGrp="1"/>
          </p:cNvSpPr>
          <p:nvPr>
            <p:ph type="sldNum" sz="quarter" idx="5"/>
          </p:nvPr>
        </p:nvSpPr>
        <p:spPr/>
        <p:txBody>
          <a:bodyPr/>
          <a:lstStyle/>
          <a:p>
            <a:fld id="{887F40DD-CE06-45C2-8DA7-92D5B712FC39}" type="slidenum">
              <a:rPr lang="en-US" smtClean="0"/>
              <a:t>9</a:t>
            </a:fld>
            <a:endParaRPr lang="en-US"/>
          </a:p>
        </p:txBody>
      </p:sp>
    </p:spTree>
    <p:extLst>
      <p:ext uri="{BB962C8B-B14F-4D97-AF65-F5344CB8AC3E}">
        <p14:creationId xmlns:p14="http://schemas.microsoft.com/office/powerpoint/2010/main" val="3269516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09B73-62DA-4084-B55A-DB16383AE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5A00035-27CC-446D-A61E-E8162D6178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467F206-4CE6-4BAC-9E33-E0ED613244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9243BF-0D2F-4110-ABF1-A54F485AF897}"/>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6" name="Footer Placeholder 5">
            <a:extLst>
              <a:ext uri="{FF2B5EF4-FFF2-40B4-BE49-F238E27FC236}">
                <a16:creationId xmlns:a16="http://schemas.microsoft.com/office/drawing/2014/main" id="{E1D46618-9FAF-4CDD-9DDA-C44477F2FA9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07084E0-8DD3-40BF-A00F-AEB317F5CFCA}"/>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396634487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B48E-BFDA-469F-BC2E-665A51BE1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E19F0C7-BAEC-4A3A-B336-E1F53A3A8C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9AD98154-67DD-4B8F-B011-084485C596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8BAF7A-5937-41D7-89A1-87C4281E572E}"/>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6" name="Footer Placeholder 5">
            <a:extLst>
              <a:ext uri="{FF2B5EF4-FFF2-40B4-BE49-F238E27FC236}">
                <a16:creationId xmlns:a16="http://schemas.microsoft.com/office/drawing/2014/main" id="{A922E294-4405-4077-B6A4-389FB959239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DE45EBC-8439-4C9C-A421-003F2B195797}"/>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29251997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3601D-A645-4A66-B808-970FC54F1889}"/>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3E67AF5-4EC5-4B33-A04E-25B6FD641E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C0586BC-F21E-4316-A710-0455C4D6C1DC}"/>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5" name="Footer Placeholder 4">
            <a:extLst>
              <a:ext uri="{FF2B5EF4-FFF2-40B4-BE49-F238E27FC236}">
                <a16:creationId xmlns:a16="http://schemas.microsoft.com/office/drawing/2014/main" id="{2C320945-3DB3-428E-98AF-C98C055679E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1DE0C38-B0DF-4CBE-BB2B-113E25A2863E}"/>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38089330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41DBA8-D699-409D-B69C-51B6C1E422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6A9FE58-B143-41EC-96D4-9139C4D6F3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ABA8F14-0EE3-4404-B790-AC6CF9858722}"/>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5" name="Footer Placeholder 4">
            <a:extLst>
              <a:ext uri="{FF2B5EF4-FFF2-40B4-BE49-F238E27FC236}">
                <a16:creationId xmlns:a16="http://schemas.microsoft.com/office/drawing/2014/main" id="{1235E112-A46A-435D-A67D-4C3CD1E2724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13B9C90-1422-484A-8506-8F65B55E4349}"/>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1252679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94745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all to action">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p:nvPr>
        </p:nvSpPr>
        <p:spPr>
          <a:xfrm>
            <a:off x="585217" y="1592022"/>
            <a:ext cx="33771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endParaRPr lang="en-US"/>
          </a:p>
        </p:txBody>
      </p:sp>
      <p:sp>
        <p:nvSpPr>
          <p:cNvPr id="5" name="Text Placeholder 4"/>
          <p:cNvSpPr>
            <a:spLocks noGrp="1"/>
          </p:cNvSpPr>
          <p:nvPr>
            <p:ph type="body" sz="quarter" idx="12" hasCustomPrompt="1"/>
          </p:nvPr>
        </p:nvSpPr>
        <p:spPr>
          <a:xfrm>
            <a:off x="585217" y="2895600"/>
            <a:ext cx="33771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Subtext</a:t>
            </a:r>
          </a:p>
        </p:txBody>
      </p:sp>
      <p:sp>
        <p:nvSpPr>
          <p:cNvPr id="6" name="Text Placeholder 4">
            <a:extLst>
              <a:ext uri="{FF2B5EF4-FFF2-40B4-BE49-F238E27FC236}">
                <a16:creationId xmlns:a16="http://schemas.microsoft.com/office/drawing/2014/main" id="{78BDC10D-9253-429C-A245-B719203F5ADA}"/>
              </a:ext>
            </a:extLst>
          </p:cNvPr>
          <p:cNvSpPr>
            <a:spLocks noGrp="1"/>
          </p:cNvSpPr>
          <p:nvPr>
            <p:ph type="body" sz="quarter" idx="13"/>
          </p:nvPr>
        </p:nvSpPr>
        <p:spPr>
          <a:xfrm>
            <a:off x="585217" y="2319375"/>
            <a:ext cx="33771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rgbClr val="50E6FF"/>
                </a:solidFill>
                <a:latin typeface="+mn-lt"/>
              </a:defRPr>
            </a:lvl1pPr>
          </a:lstStyle>
          <a:p>
            <a:pPr lvl="0"/>
            <a:endParaRPr lang="en-US"/>
          </a:p>
        </p:txBody>
      </p:sp>
      <p:pic>
        <p:nvPicPr>
          <p:cNvPr id="4" name="Picture 3" descr="A close up of a logo&#10;&#10;Description automatically generated">
            <a:extLst>
              <a:ext uri="{FF2B5EF4-FFF2-40B4-BE49-F238E27FC236}">
                <a16:creationId xmlns:a16="http://schemas.microsoft.com/office/drawing/2014/main" id="{F0A407CE-09F5-453F-A5D6-69B1874889B7}"/>
              </a:ext>
            </a:extLst>
          </p:cNvPr>
          <p:cNvPicPr>
            <a:picLocks noChangeAspect="1"/>
          </p:cNvPicPr>
          <p:nvPr userDrawn="1"/>
        </p:nvPicPr>
        <p:blipFill>
          <a:blip r:embed="rId4"/>
          <a:stretch>
            <a:fillRect/>
          </a:stretch>
        </p:blipFill>
        <p:spPr>
          <a:xfrm>
            <a:off x="3251952" y="-258058"/>
            <a:ext cx="9568521" cy="6793650"/>
          </a:xfrm>
          <a:prstGeom prst="rect">
            <a:avLst/>
          </a:prstGeom>
        </p:spPr>
      </p:pic>
    </p:spTree>
    <p:extLst>
      <p:ext uri="{BB962C8B-B14F-4D97-AF65-F5344CB8AC3E}">
        <p14:creationId xmlns:p14="http://schemas.microsoft.com/office/powerpoint/2010/main" val="1810109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96">
          <p15:clr>
            <a:srgbClr val="5ACBF0"/>
          </p15:clr>
        </p15:guide>
        <p15:guide id="3" orient="horz" pos="1318">
          <p15:clr>
            <a:srgbClr val="5ACBF0"/>
          </p15:clr>
        </p15:guide>
        <p15:guide id="4" orient="horz" pos="1824">
          <p15:clr>
            <a:srgbClr val="5ACBF0"/>
          </p15:clr>
        </p15:guide>
        <p15:guide id="5" orient="horz" pos="1460">
          <p15:clr>
            <a:srgbClr val="5ACBF0"/>
          </p15:clr>
        </p15:guide>
        <p15:guide id="6" pos="283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4169791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929960"/>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baseline="0">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4164699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ection Title diagon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22415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10" name="Freeform: Shape 9">
            <a:extLst>
              <a:ext uri="{FF2B5EF4-FFF2-40B4-BE49-F238E27FC236}">
                <a16:creationId xmlns:a16="http://schemas.microsoft.com/office/drawing/2014/main" id="{E6DD577C-C13B-4699-AEF8-7A86F0FC6BC3}"/>
              </a:ext>
            </a:extLst>
          </p:cNvPr>
          <p:cNvSpPr/>
          <p:nvPr userDrawn="1"/>
        </p:nvSpPr>
        <p:spPr bwMode="auto">
          <a:xfrm>
            <a:off x="3809367" y="0"/>
            <a:ext cx="8382633" cy="6858000"/>
          </a:xfrm>
          <a:custGeom>
            <a:avLst/>
            <a:gdLst>
              <a:gd name="connsiteX0" fmla="*/ 1544125 w 8382633"/>
              <a:gd name="connsiteY0" fmla="*/ 0 h 6858000"/>
              <a:gd name="connsiteX1" fmla="*/ 3077650 w 8382633"/>
              <a:gd name="connsiteY1" fmla="*/ 0 h 6858000"/>
              <a:gd name="connsiteX2" fmla="*/ 6849108 w 8382633"/>
              <a:gd name="connsiteY2" fmla="*/ 0 h 6858000"/>
              <a:gd name="connsiteX3" fmla="*/ 8382633 w 8382633"/>
              <a:gd name="connsiteY3" fmla="*/ 0 h 6858000"/>
              <a:gd name="connsiteX4" fmla="*/ 8382633 w 8382633"/>
              <a:gd name="connsiteY4" fmla="*/ 6858000 h 6858000"/>
              <a:gd name="connsiteX5" fmla="*/ 6849108 w 8382633"/>
              <a:gd name="connsiteY5" fmla="*/ 6858000 h 6858000"/>
              <a:gd name="connsiteX6" fmla="*/ 1533525 w 8382633"/>
              <a:gd name="connsiteY6" fmla="*/ 6858000 h 6858000"/>
              <a:gd name="connsiteX7" fmla="*/ 0 w 838263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633" h="6858000">
                <a:moveTo>
                  <a:pt x="1544125" y="0"/>
                </a:moveTo>
                <a:lnTo>
                  <a:pt x="3077650" y="0"/>
                </a:lnTo>
                <a:lnTo>
                  <a:pt x="6849108" y="0"/>
                </a:lnTo>
                <a:lnTo>
                  <a:pt x="8382633" y="0"/>
                </a:lnTo>
                <a:lnTo>
                  <a:pt x="8382633" y="6858000"/>
                </a:lnTo>
                <a:lnTo>
                  <a:pt x="6849108" y="6858000"/>
                </a:lnTo>
                <a:lnTo>
                  <a:pt x="1533525" y="6858000"/>
                </a:lnTo>
                <a:lnTo>
                  <a:pt x="0" y="685800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3884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00">
          <p15:clr>
            <a:srgbClr val="5ACBF0"/>
          </p15:clr>
        </p15:guide>
        <p15:guide id="3" orient="horz" pos="191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3D10869-6060-4E47-B931-1432A5FBCBE3}" type="datetimeFigureOut">
              <a:rPr lang="en-US" smtClean="0"/>
              <a:pPr/>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973776-38B5-E341-9A0A-D0D4E37B79B3}" type="slidenum">
              <a:rPr lang="en-US" smtClean="0"/>
              <a:pPr/>
              <a:t>‹#›</a:t>
            </a:fld>
            <a:endParaRPr lang="en-US"/>
          </a:p>
        </p:txBody>
      </p:sp>
      <p:pic>
        <p:nvPicPr>
          <p:cNvPr id="7" name="MS logo gray - EMF" descr="Microsoft logo, gray text version">
            <a:extLst>
              <a:ext uri="{FF2B5EF4-FFF2-40B4-BE49-F238E27FC236}">
                <a16:creationId xmlns:a16="http://schemas.microsoft.com/office/drawing/2014/main" id="{D5E12FAF-ADF3-4E3C-A0E2-0DD488DF0D6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0610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Section Title diagon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22415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10" name="Freeform: Shape 9">
            <a:extLst>
              <a:ext uri="{FF2B5EF4-FFF2-40B4-BE49-F238E27FC236}">
                <a16:creationId xmlns:a16="http://schemas.microsoft.com/office/drawing/2014/main" id="{E6DD577C-C13B-4699-AEF8-7A86F0FC6BC3}"/>
              </a:ext>
            </a:extLst>
          </p:cNvPr>
          <p:cNvSpPr/>
          <p:nvPr userDrawn="1"/>
        </p:nvSpPr>
        <p:spPr bwMode="auto">
          <a:xfrm>
            <a:off x="3809367" y="0"/>
            <a:ext cx="8382633" cy="6858000"/>
          </a:xfrm>
          <a:custGeom>
            <a:avLst/>
            <a:gdLst>
              <a:gd name="connsiteX0" fmla="*/ 1544125 w 8382633"/>
              <a:gd name="connsiteY0" fmla="*/ 0 h 6858000"/>
              <a:gd name="connsiteX1" fmla="*/ 3077650 w 8382633"/>
              <a:gd name="connsiteY1" fmla="*/ 0 h 6858000"/>
              <a:gd name="connsiteX2" fmla="*/ 6849108 w 8382633"/>
              <a:gd name="connsiteY2" fmla="*/ 0 h 6858000"/>
              <a:gd name="connsiteX3" fmla="*/ 8382633 w 8382633"/>
              <a:gd name="connsiteY3" fmla="*/ 0 h 6858000"/>
              <a:gd name="connsiteX4" fmla="*/ 8382633 w 8382633"/>
              <a:gd name="connsiteY4" fmla="*/ 6858000 h 6858000"/>
              <a:gd name="connsiteX5" fmla="*/ 6849108 w 8382633"/>
              <a:gd name="connsiteY5" fmla="*/ 6858000 h 6858000"/>
              <a:gd name="connsiteX6" fmla="*/ 1533525 w 8382633"/>
              <a:gd name="connsiteY6" fmla="*/ 6858000 h 6858000"/>
              <a:gd name="connsiteX7" fmla="*/ 0 w 838263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633" h="6858000">
                <a:moveTo>
                  <a:pt x="1544125" y="0"/>
                </a:moveTo>
                <a:lnTo>
                  <a:pt x="3077650" y="0"/>
                </a:lnTo>
                <a:lnTo>
                  <a:pt x="6849108" y="0"/>
                </a:lnTo>
                <a:lnTo>
                  <a:pt x="8382633" y="0"/>
                </a:lnTo>
                <a:lnTo>
                  <a:pt x="8382633" y="6858000"/>
                </a:lnTo>
                <a:lnTo>
                  <a:pt x="6849108" y="6858000"/>
                </a:lnTo>
                <a:lnTo>
                  <a:pt x="1533525" y="6858000"/>
                </a:lnTo>
                <a:lnTo>
                  <a:pt x="0" y="685800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1144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00">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Call to action">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p:nvPr>
        </p:nvSpPr>
        <p:spPr>
          <a:xfrm>
            <a:off x="585217" y="1592022"/>
            <a:ext cx="33771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endParaRPr lang="en-US"/>
          </a:p>
        </p:txBody>
      </p:sp>
      <p:sp>
        <p:nvSpPr>
          <p:cNvPr id="5" name="Text Placeholder 4"/>
          <p:cNvSpPr>
            <a:spLocks noGrp="1"/>
          </p:cNvSpPr>
          <p:nvPr>
            <p:ph type="body" sz="quarter" idx="12" hasCustomPrompt="1"/>
          </p:nvPr>
        </p:nvSpPr>
        <p:spPr>
          <a:xfrm>
            <a:off x="585217" y="2895600"/>
            <a:ext cx="33771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Subtext</a:t>
            </a:r>
          </a:p>
        </p:txBody>
      </p:sp>
      <p:sp>
        <p:nvSpPr>
          <p:cNvPr id="6" name="Text Placeholder 4">
            <a:extLst>
              <a:ext uri="{FF2B5EF4-FFF2-40B4-BE49-F238E27FC236}">
                <a16:creationId xmlns:a16="http://schemas.microsoft.com/office/drawing/2014/main" id="{78BDC10D-9253-429C-A245-B719203F5ADA}"/>
              </a:ext>
            </a:extLst>
          </p:cNvPr>
          <p:cNvSpPr>
            <a:spLocks noGrp="1"/>
          </p:cNvSpPr>
          <p:nvPr>
            <p:ph type="body" sz="quarter" idx="13"/>
          </p:nvPr>
        </p:nvSpPr>
        <p:spPr>
          <a:xfrm>
            <a:off x="585217" y="2319375"/>
            <a:ext cx="33771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rgbClr val="50E6FF"/>
                </a:solidFill>
                <a:latin typeface="+mn-lt"/>
              </a:defRPr>
            </a:lvl1pPr>
          </a:lstStyle>
          <a:p>
            <a:pPr lvl="0"/>
            <a:endParaRPr lang="en-US"/>
          </a:p>
        </p:txBody>
      </p:sp>
      <p:pic>
        <p:nvPicPr>
          <p:cNvPr id="4" name="Picture 3" descr="A close up of a logo&#10;&#10;Description automatically generated">
            <a:extLst>
              <a:ext uri="{FF2B5EF4-FFF2-40B4-BE49-F238E27FC236}">
                <a16:creationId xmlns:a16="http://schemas.microsoft.com/office/drawing/2014/main" id="{F0A407CE-09F5-453F-A5D6-69B1874889B7}"/>
              </a:ext>
            </a:extLst>
          </p:cNvPr>
          <p:cNvPicPr>
            <a:picLocks noChangeAspect="1"/>
          </p:cNvPicPr>
          <p:nvPr userDrawn="1"/>
        </p:nvPicPr>
        <p:blipFill>
          <a:blip r:embed="rId4"/>
          <a:stretch>
            <a:fillRect/>
          </a:stretch>
        </p:blipFill>
        <p:spPr>
          <a:xfrm>
            <a:off x="3251952" y="-258058"/>
            <a:ext cx="9568521" cy="6793650"/>
          </a:xfrm>
          <a:prstGeom prst="rect">
            <a:avLst/>
          </a:prstGeom>
        </p:spPr>
      </p:pic>
    </p:spTree>
    <p:extLst>
      <p:ext uri="{BB962C8B-B14F-4D97-AF65-F5344CB8AC3E}">
        <p14:creationId xmlns:p14="http://schemas.microsoft.com/office/powerpoint/2010/main" val="3588943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96">
          <p15:clr>
            <a:srgbClr val="5ACBF0"/>
          </p15:clr>
        </p15:guide>
        <p15:guide id="3" orient="horz" pos="1318">
          <p15:clr>
            <a:srgbClr val="5ACBF0"/>
          </p15:clr>
        </p15:guide>
        <p15:guide id="4" orient="horz" pos="1824">
          <p15:clr>
            <a:srgbClr val="5ACBF0"/>
          </p15:clr>
        </p15:guide>
        <p15:guide id="5" orient="horz" pos="1460">
          <p15:clr>
            <a:srgbClr val="5ACBF0"/>
          </p15:clr>
        </p15:guide>
        <p15:guide id="6" pos="283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A300-D5F7-4649-B0E5-357E5E5CDA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7159F7A-6C99-41BE-84EC-EF80BC150A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E4FABE0B-E920-4074-9B04-18EB97B4F9EE}"/>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5" name="Footer Placeholder 4">
            <a:extLst>
              <a:ext uri="{FF2B5EF4-FFF2-40B4-BE49-F238E27FC236}">
                <a16:creationId xmlns:a16="http://schemas.microsoft.com/office/drawing/2014/main" id="{70DEAC57-713A-4188-972D-AFDA4C312F8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974C1FC-8B2C-4A3A-84FA-4AAA4E8D27FB}"/>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123201359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1D406-BE02-4361-B851-AC1BE696CE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7B773A-41E0-4516-A95D-7DCF3D53DA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4BF435A-5C68-480F-AC4E-24119BECA6A4}"/>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5" name="Footer Placeholder 4">
            <a:extLst>
              <a:ext uri="{FF2B5EF4-FFF2-40B4-BE49-F238E27FC236}">
                <a16:creationId xmlns:a16="http://schemas.microsoft.com/office/drawing/2014/main" id="{9D215365-F666-470D-AD9E-AC75DE1B647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8F802B3-3839-4757-8728-237DF6DDB6B1}"/>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271841866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5D72-DB38-4155-91CC-4EBAF0170F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6961E93-640F-4CDE-B0D2-76DE11C48D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D69DC0-9C68-4958-867D-B4065D28F007}"/>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5" name="Footer Placeholder 4">
            <a:extLst>
              <a:ext uri="{FF2B5EF4-FFF2-40B4-BE49-F238E27FC236}">
                <a16:creationId xmlns:a16="http://schemas.microsoft.com/office/drawing/2014/main" id="{C9676EF1-D3BF-4AD7-BC9B-7B836A9C08C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08C4D95-25EF-43C2-8053-1454BE639C07}"/>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39752162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AB5F-C90A-41C0-A179-B675E35DE14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634F33A-84AC-4DFD-BD5D-633EFB4297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B304D9B-2374-42EC-AA5F-69ECB358B3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0F7E3DF-F4A4-4FE2-AA8A-7029493CFB3C}"/>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6" name="Footer Placeholder 5">
            <a:extLst>
              <a:ext uri="{FF2B5EF4-FFF2-40B4-BE49-F238E27FC236}">
                <a16:creationId xmlns:a16="http://schemas.microsoft.com/office/drawing/2014/main" id="{EFF67467-E3EC-453D-B0AA-06BE29A0081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901F20F-9626-4571-A1A3-FDA1CEEF9384}"/>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404202995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74B73-4C7E-4CFD-BA18-842974B0A6F8}"/>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2356D5-C22E-4F46-8257-FBA3D6944F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DCAF6A-6A02-4880-BA4F-AA7DFC1BFF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649F22B7-FDEF-4B6A-A5E7-3E4640937D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0E0355-8E11-4A2B-939F-E51069C2E8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855E07FA-E8A6-4A3C-B02F-4F2AFCC7F4B4}"/>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8" name="Footer Placeholder 7">
            <a:extLst>
              <a:ext uri="{FF2B5EF4-FFF2-40B4-BE49-F238E27FC236}">
                <a16:creationId xmlns:a16="http://schemas.microsoft.com/office/drawing/2014/main" id="{7A3558B6-4451-4AC0-A313-B3D7A7C0A12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14A755F-2560-4A0A-BCF8-98FF39F041F3}"/>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15723437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DBE1-F3B5-401A-9C60-813579DD048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4CCFE1C-8803-4AAC-AF15-2D24CE14617C}"/>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4" name="Footer Placeholder 3">
            <a:extLst>
              <a:ext uri="{FF2B5EF4-FFF2-40B4-BE49-F238E27FC236}">
                <a16:creationId xmlns:a16="http://schemas.microsoft.com/office/drawing/2014/main" id="{E1CCBDD2-6F89-4A7F-8260-7001662CA14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5284831F-648E-4D36-91BB-06720BB418B3}"/>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8185963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EFC589-316D-4B03-8A18-61DD173E5BAF}"/>
              </a:ext>
            </a:extLst>
          </p:cNvPr>
          <p:cNvSpPr>
            <a:spLocks noGrp="1"/>
          </p:cNvSpPr>
          <p:nvPr>
            <p:ph type="dt" sz="half" idx="10"/>
          </p:nvPr>
        </p:nvSpPr>
        <p:spPr/>
        <p:txBody>
          <a:bodyPr/>
          <a:lstStyle/>
          <a:p>
            <a:fld id="{F2FB5CAD-2BDB-4AFC-BEB5-07B2730BB78E}" type="datetimeFigureOut">
              <a:rPr lang="en-AU" smtClean="0"/>
              <a:t>30/10/2020</a:t>
            </a:fld>
            <a:endParaRPr lang="en-AU"/>
          </a:p>
        </p:txBody>
      </p:sp>
      <p:sp>
        <p:nvSpPr>
          <p:cNvPr id="3" name="Footer Placeholder 2">
            <a:extLst>
              <a:ext uri="{FF2B5EF4-FFF2-40B4-BE49-F238E27FC236}">
                <a16:creationId xmlns:a16="http://schemas.microsoft.com/office/drawing/2014/main" id="{526C08EA-0223-418E-9A08-6AF534D762C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A2A176A-6C4A-4DB8-A1E5-0BE1F0EABFCC}"/>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175429824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theme" Target="../theme/theme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image" Target="../media/image1.emf"/><Relationship Id="rId20" Type="http://schemas.openxmlformats.org/officeDocument/2006/relationships/slideLayout" Target="../slideLayouts/slideLayout68.xml"/><Relationship Id="rId41" Type="http://schemas.openxmlformats.org/officeDocument/2006/relationships/slideLayout" Target="../slideLayouts/slideLayout8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3.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0"/>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4996" r:id="rId2"/>
    <p:sldLayoutId id="2147485103" r:id="rId3"/>
    <p:sldLayoutId id="2147485104" r:id="rId4"/>
    <p:sldLayoutId id="2147484999" r:id="rId5"/>
    <p:sldLayoutId id="2147485000" r:id="rId6"/>
    <p:sldLayoutId id="2147485001" r:id="rId7"/>
    <p:sldLayoutId id="2147485002" r:id="rId8"/>
    <p:sldLayoutId id="2147485003" r:id="rId9"/>
    <p:sldLayoutId id="2147485004" r:id="rId10"/>
    <p:sldLayoutId id="2147485005" r:id="rId11"/>
    <p:sldLayoutId id="2147485006" r:id="rId12"/>
    <p:sldLayoutId id="2147485007" r:id="rId13"/>
    <p:sldLayoutId id="2147485008" r:id="rId14"/>
    <p:sldLayoutId id="2147485009" r:id="rId15"/>
    <p:sldLayoutId id="2147485010" r:id="rId16"/>
    <p:sldLayoutId id="2147485011" r:id="rId17"/>
    <p:sldLayoutId id="2147485012" r:id="rId18"/>
    <p:sldLayoutId id="2147485013" r:id="rId19"/>
    <p:sldLayoutId id="2147485014" r:id="rId20"/>
    <p:sldLayoutId id="2147485015" r:id="rId21"/>
    <p:sldLayoutId id="2147485016" r:id="rId22"/>
    <p:sldLayoutId id="2147485017" r:id="rId23"/>
    <p:sldLayoutId id="2147485018" r:id="rId24"/>
    <p:sldLayoutId id="2147485019" r:id="rId25"/>
    <p:sldLayoutId id="2147485020" r:id="rId26"/>
    <p:sldLayoutId id="2147485021" r:id="rId27"/>
    <p:sldLayoutId id="2147485022" r:id="rId28"/>
    <p:sldLayoutId id="2147485023" r:id="rId29"/>
    <p:sldLayoutId id="2147485024" r:id="rId30"/>
    <p:sldLayoutId id="2147485101" r:id="rId31"/>
    <p:sldLayoutId id="2147485102" r:id="rId32"/>
    <p:sldLayoutId id="2147485089" r:id="rId33"/>
    <p:sldLayoutId id="2147485090" r:id="rId34"/>
    <p:sldLayoutId id="2147485091" r:id="rId35"/>
    <p:sldLayoutId id="2147485092" r:id="rId36"/>
    <p:sldLayoutId id="2147485093" r:id="rId37"/>
    <p:sldLayoutId id="2147485094" r:id="rId38"/>
    <p:sldLayoutId id="2147485095" r:id="rId39"/>
    <p:sldLayoutId id="2147485096" r:id="rId40"/>
    <p:sldLayoutId id="2147485097" r:id="rId41"/>
    <p:sldLayoutId id="2147485098" r:id="rId42"/>
    <p:sldLayoutId id="2147485105" r:id="rId43"/>
    <p:sldLayoutId id="2147485106" r:id="rId44"/>
    <p:sldLayoutId id="2147485107" r:id="rId45"/>
    <p:sldLayoutId id="2147485109" r:id="rId46"/>
    <p:sldLayoutId id="2147485110" r:id="rId47"/>
    <p:sldLayoutId id="2147485123" r:id="rId48"/>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95" r:id="rId1"/>
    <p:sldLayoutId id="2147485100" r:id="rId2"/>
    <p:sldLayoutId id="2147484710" r:id="rId3"/>
    <p:sldLayoutId id="2147484240" r:id="rId4"/>
    <p:sldLayoutId id="2147484910" r:id="rId5"/>
    <p:sldLayoutId id="2147484911" r:id="rId6"/>
    <p:sldLayoutId id="2147484965" r:id="rId7"/>
    <p:sldLayoutId id="2147484966" r:id="rId8"/>
    <p:sldLayoutId id="2147484967" r:id="rId9"/>
    <p:sldLayoutId id="2147484639" r:id="rId10"/>
    <p:sldLayoutId id="2147484968" r:id="rId11"/>
    <p:sldLayoutId id="2147484603" r:id="rId12"/>
    <p:sldLayoutId id="2147484833" r:id="rId13"/>
    <p:sldLayoutId id="2147484937" r:id="rId14"/>
    <p:sldLayoutId id="2147484834" r:id="rId15"/>
    <p:sldLayoutId id="2147484938" r:id="rId16"/>
    <p:sldLayoutId id="2147484835" r:id="rId17"/>
    <p:sldLayoutId id="2147484922" r:id="rId18"/>
    <p:sldLayoutId id="2147484923" r:id="rId19"/>
    <p:sldLayoutId id="2147484924" r:id="rId20"/>
    <p:sldLayoutId id="2147484839" r:id="rId21"/>
    <p:sldLayoutId id="2147484840" r:id="rId22"/>
    <p:sldLayoutId id="2147484841" r:id="rId23"/>
    <p:sldLayoutId id="2147484842" r:id="rId24"/>
    <p:sldLayoutId id="2147484843" r:id="rId25"/>
    <p:sldLayoutId id="2147484963" r:id="rId26"/>
    <p:sldLayoutId id="2147484964" r:id="rId27"/>
    <p:sldLayoutId id="2147484981" r:id="rId28"/>
    <p:sldLayoutId id="2147484982" r:id="rId29"/>
    <p:sldLayoutId id="2147485086" r:id="rId30"/>
    <p:sldLayoutId id="2147484958" r:id="rId31"/>
    <p:sldLayoutId id="2147484960" r:id="rId32"/>
    <p:sldLayoutId id="2147484959" r:id="rId33"/>
    <p:sldLayoutId id="2147485087" r:id="rId34"/>
    <p:sldLayoutId id="2147485088" r:id="rId35"/>
    <p:sldLayoutId id="2147484997" r:id="rId36"/>
    <p:sldLayoutId id="2147484998" r:id="rId37"/>
    <p:sldLayoutId id="2147484583" r:id="rId38"/>
    <p:sldLayoutId id="2147484671" r:id="rId39"/>
    <p:sldLayoutId id="2147485040" r:id="rId40"/>
    <p:sldLayoutId id="2147484299" r:id="rId41"/>
    <p:sldLayoutId id="2147484263" r:id="rId42"/>
    <p:sldLayoutId id="2147485084" r:id="rId43"/>
    <p:sldLayoutId id="2147485085"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BC6296-40E8-4F6B-92DB-0C68B66B21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C318466-B5A1-485A-A9E7-99139C7CEA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23F9D1C-FC49-4FBB-9E5B-58D36EA402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FB5CAD-2BDB-4AFC-BEB5-07B2730BB78E}" type="datetimeFigureOut">
              <a:rPr lang="en-AU" smtClean="0"/>
              <a:t>30/10/2020</a:t>
            </a:fld>
            <a:endParaRPr lang="en-AU"/>
          </a:p>
        </p:txBody>
      </p:sp>
      <p:sp>
        <p:nvSpPr>
          <p:cNvPr id="5" name="Footer Placeholder 4">
            <a:extLst>
              <a:ext uri="{FF2B5EF4-FFF2-40B4-BE49-F238E27FC236}">
                <a16:creationId xmlns:a16="http://schemas.microsoft.com/office/drawing/2014/main" id="{2D7E9784-E0E2-4C6A-9239-5C2951253C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3ADB80AB-FFF7-432A-BFD2-9C691B6DCC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F93E1D-5950-4358-ACBA-A7057462D8ED}" type="slidenum">
              <a:rPr lang="en-AU" smtClean="0"/>
              <a:t>‹#›</a:t>
            </a:fld>
            <a:endParaRPr lang="en-AU"/>
          </a:p>
        </p:txBody>
      </p:sp>
    </p:spTree>
    <p:extLst>
      <p:ext uri="{BB962C8B-B14F-4D97-AF65-F5344CB8AC3E}">
        <p14:creationId xmlns:p14="http://schemas.microsoft.com/office/powerpoint/2010/main" val="3453935994"/>
      </p:ext>
    </p:extLst>
  </p:cSld>
  <p:clrMap bg1="lt1" tx1="dk1" bg2="lt2" tx2="dk2" accent1="accent1" accent2="accent2" accent3="accent3" accent4="accent4" accent5="accent5" accent6="accent6" hlink="hlink" folHlink="folHlink"/>
  <p:sldLayoutIdLst>
    <p:sldLayoutId id="2147485112" r:id="rId1"/>
    <p:sldLayoutId id="2147485113" r:id="rId2"/>
    <p:sldLayoutId id="2147485114" r:id="rId3"/>
    <p:sldLayoutId id="2147485115" r:id="rId4"/>
    <p:sldLayoutId id="2147485116" r:id="rId5"/>
    <p:sldLayoutId id="2147485117" r:id="rId6"/>
    <p:sldLayoutId id="2147485118" r:id="rId7"/>
    <p:sldLayoutId id="2147485119" r:id="rId8"/>
    <p:sldLayoutId id="2147485120" r:id="rId9"/>
    <p:sldLayoutId id="2147485121" r:id="rId10"/>
    <p:sldLayoutId id="21474851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45.xml"/><Relationship Id="rId6" Type="http://schemas.openxmlformats.org/officeDocument/2006/relationships/image" Target="../media/image23.svg"/><Relationship Id="rId11" Type="http://schemas.openxmlformats.org/officeDocument/2006/relationships/image" Target="../media/image28.emf"/><Relationship Id="rId5" Type="http://schemas.openxmlformats.org/officeDocument/2006/relationships/image" Target="../media/image22.png"/><Relationship Id="rId10" Type="http://schemas.openxmlformats.org/officeDocument/2006/relationships/image" Target="../media/image27.emf"/><Relationship Id="rId4" Type="http://schemas.openxmlformats.org/officeDocument/2006/relationships/image" Target="../media/image21.svg"/><Relationship Id="rId9" Type="http://schemas.openxmlformats.org/officeDocument/2006/relationships/image" Target="../media/image26.emf"/></Relationships>
</file>

<file path=ppt/slides/_rels/slide1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5.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8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58.xml"/><Relationship Id="rId4" Type="http://schemas.openxmlformats.org/officeDocument/2006/relationships/image" Target="../media/image4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7" Type="http://schemas.microsoft.com/office/2007/relationships/hdphoto" Target="../media/hdphoto5.wdp"/><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1.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48.png"/><Relationship Id="rId4" Type="http://schemas.microsoft.com/office/2007/relationships/hdphoto" Target="../media/hdphoto6.wdp"/><Relationship Id="rId9" Type="http://schemas.microsoft.com/office/2007/relationships/hdphoto" Target="../media/hdphoto5.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47.xml"/><Relationship Id="rId4" Type="http://schemas.openxmlformats.org/officeDocument/2006/relationships/image" Target="../media/image1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7.xml"/><Relationship Id="rId4" Type="http://schemas.openxmlformats.org/officeDocument/2006/relationships/image" Target="../media/image14.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docs.microsoft.com/en-us/learn/modules/develop-secure-iot-solutions-azure-sphere-iot-hub/3-gpio-hardware-interfaces" TargetMode="External"/><Relationship Id="rId5" Type="http://schemas.openxmlformats.org/officeDocument/2006/relationships/image" Target="../media/image39.jpe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98.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ww.forbes.com/sites/leemathews/2017/07/27/criminals-hacked-a-fish-tank-to-steal-data-from-a-casino/#d95269332b96"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BAFDF3-35DF-4438-8B44-94F0D960EBA5}"/>
              </a:ext>
            </a:extLst>
          </p:cNvPr>
          <p:cNvSpPr/>
          <p:nvPr/>
        </p:nvSpPr>
        <p:spPr bwMode="auto">
          <a:xfrm>
            <a:off x="269240" y="1512541"/>
            <a:ext cx="11653523" cy="509129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Graphic 2" hidden="1">
            <a:extLst>
              <a:ext uri="{FF2B5EF4-FFF2-40B4-BE49-F238E27FC236}">
                <a16:creationId xmlns:a16="http://schemas.microsoft.com/office/drawing/2014/main" id="{DE1BFECE-4399-4196-B226-E8F460DB8D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 y="487"/>
            <a:ext cx="12190271" cy="6857027"/>
          </a:xfrm>
          <a:prstGeom prst="rect">
            <a:avLst/>
          </a:prstGeom>
        </p:spPr>
      </p:pic>
      <p:pic>
        <p:nvPicPr>
          <p:cNvPr id="22" name="Graphic 21" hidden="1">
            <a:extLst>
              <a:ext uri="{FF2B5EF4-FFF2-40B4-BE49-F238E27FC236}">
                <a16:creationId xmlns:a16="http://schemas.microsoft.com/office/drawing/2014/main" id="{7CDEFFC6-6672-4411-B609-E6F85F9BE44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3317" y="1807613"/>
            <a:ext cx="1299816" cy="1299816"/>
          </a:xfrm>
          <a:prstGeom prst="rect">
            <a:avLst/>
          </a:prstGeom>
        </p:spPr>
      </p:pic>
      <p:sp>
        <p:nvSpPr>
          <p:cNvPr id="20" name="TextBox 19">
            <a:extLst>
              <a:ext uri="{FF2B5EF4-FFF2-40B4-BE49-F238E27FC236}">
                <a16:creationId xmlns:a16="http://schemas.microsoft.com/office/drawing/2014/main" id="{DBAD90BF-F6F8-4139-85F0-B98F0A42EE10}"/>
              </a:ext>
            </a:extLst>
          </p:cNvPr>
          <p:cNvSpPr txBox="1"/>
          <p:nvPr/>
        </p:nvSpPr>
        <p:spPr>
          <a:xfrm>
            <a:off x="2360898" y="2992281"/>
            <a:ext cx="1988178"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Hardware </a:t>
            </a:r>
            <a:b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Root of Trust</a:t>
            </a:r>
          </a:p>
        </p:txBody>
      </p:sp>
      <p:pic>
        <p:nvPicPr>
          <p:cNvPr id="26" name="Picture 25">
            <a:extLst>
              <a:ext uri="{FF2B5EF4-FFF2-40B4-BE49-F238E27FC236}">
                <a16:creationId xmlns:a16="http://schemas.microsoft.com/office/drawing/2014/main" id="{0368A870-746F-4F58-BAFC-0E53D7C2AC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6229" y="2008795"/>
            <a:ext cx="928335" cy="928335"/>
          </a:xfrm>
          <a:prstGeom prst="rect">
            <a:avLst/>
          </a:prstGeom>
          <a:solidFill>
            <a:schemeClr val="bg1">
              <a:lumMod val="95000"/>
            </a:schemeClr>
          </a:solidFill>
        </p:spPr>
      </p:pic>
      <p:sp>
        <p:nvSpPr>
          <p:cNvPr id="30" name="TextBox 29">
            <a:extLst>
              <a:ext uri="{FF2B5EF4-FFF2-40B4-BE49-F238E27FC236}">
                <a16:creationId xmlns:a16="http://schemas.microsoft.com/office/drawing/2014/main" id="{20B40E42-C1A3-434D-8760-7FCA1DD22EEE}"/>
              </a:ext>
            </a:extLst>
          </p:cNvPr>
          <p:cNvSpPr txBox="1"/>
          <p:nvPr/>
        </p:nvSpPr>
        <p:spPr>
          <a:xfrm>
            <a:off x="5025219" y="2992281"/>
            <a:ext cx="2138450"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Defense </a:t>
            </a:r>
            <a:b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in Depth</a:t>
            </a:r>
          </a:p>
        </p:txBody>
      </p:sp>
      <p:pic>
        <p:nvPicPr>
          <p:cNvPr id="32" name="Picture 31">
            <a:extLst>
              <a:ext uri="{FF2B5EF4-FFF2-40B4-BE49-F238E27FC236}">
                <a16:creationId xmlns:a16="http://schemas.microsoft.com/office/drawing/2014/main" id="{D97CB333-9E2C-4247-848E-111ED2DDE1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4595" y="2031558"/>
            <a:ext cx="882811" cy="882811"/>
          </a:xfrm>
          <a:prstGeom prst="rect">
            <a:avLst/>
          </a:prstGeom>
          <a:solidFill>
            <a:schemeClr val="bg1">
              <a:lumMod val="95000"/>
            </a:schemeClr>
          </a:solidFill>
        </p:spPr>
      </p:pic>
      <p:sp>
        <p:nvSpPr>
          <p:cNvPr id="38" name="TextBox 37">
            <a:extLst>
              <a:ext uri="{FF2B5EF4-FFF2-40B4-BE49-F238E27FC236}">
                <a16:creationId xmlns:a16="http://schemas.microsoft.com/office/drawing/2014/main" id="{60AD1DC7-C29C-4DA0-A13D-51C4FD160B5F}"/>
              </a:ext>
            </a:extLst>
          </p:cNvPr>
          <p:cNvSpPr txBox="1"/>
          <p:nvPr/>
        </p:nvSpPr>
        <p:spPr>
          <a:xfrm>
            <a:off x="7837523" y="2992281"/>
            <a:ext cx="2008166"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Small Trusted </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Computing Base</a:t>
            </a:r>
          </a:p>
        </p:txBody>
      </p:sp>
      <p:pic>
        <p:nvPicPr>
          <p:cNvPr id="42" name="Picture 41">
            <a:extLst>
              <a:ext uri="{FF2B5EF4-FFF2-40B4-BE49-F238E27FC236}">
                <a16:creationId xmlns:a16="http://schemas.microsoft.com/office/drawing/2014/main" id="{5421D875-06DB-459E-9F58-F793A7E256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77438" y="2008795"/>
            <a:ext cx="928335" cy="928335"/>
          </a:xfrm>
          <a:prstGeom prst="rect">
            <a:avLst/>
          </a:prstGeom>
          <a:solidFill>
            <a:schemeClr val="bg1">
              <a:lumMod val="95000"/>
            </a:schemeClr>
          </a:solidFill>
        </p:spPr>
      </p:pic>
      <p:sp>
        <p:nvSpPr>
          <p:cNvPr id="47" name="TextBox 46">
            <a:extLst>
              <a:ext uri="{FF2B5EF4-FFF2-40B4-BE49-F238E27FC236}">
                <a16:creationId xmlns:a16="http://schemas.microsoft.com/office/drawing/2014/main" id="{1256B043-C814-4E66-8908-3028679EBC9B}"/>
              </a:ext>
            </a:extLst>
          </p:cNvPr>
          <p:cNvSpPr txBox="1"/>
          <p:nvPr/>
        </p:nvSpPr>
        <p:spPr>
          <a:xfrm>
            <a:off x="730743" y="5104434"/>
            <a:ext cx="2429862"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Dynamic </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Compartments</a:t>
            </a:r>
          </a:p>
        </p:txBody>
      </p:sp>
      <p:pic>
        <p:nvPicPr>
          <p:cNvPr id="49" name="Picture 48">
            <a:extLst>
              <a:ext uri="{FF2B5EF4-FFF2-40B4-BE49-F238E27FC236}">
                <a16:creationId xmlns:a16="http://schemas.microsoft.com/office/drawing/2014/main" id="{5EE75FE9-3655-4F8B-BD5F-20A05C9F94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1507" y="4124829"/>
            <a:ext cx="928335" cy="928335"/>
          </a:xfrm>
          <a:prstGeom prst="rect">
            <a:avLst/>
          </a:prstGeom>
          <a:solidFill>
            <a:schemeClr val="bg1">
              <a:lumMod val="95000"/>
            </a:schemeClr>
          </a:solidFill>
        </p:spPr>
      </p:pic>
      <p:sp>
        <p:nvSpPr>
          <p:cNvPr id="54" name="TextBox 53">
            <a:extLst>
              <a:ext uri="{FF2B5EF4-FFF2-40B4-BE49-F238E27FC236}">
                <a16:creationId xmlns:a16="http://schemas.microsoft.com/office/drawing/2014/main" id="{1728D29D-CD3B-4BD6-93A8-7EEFECC91613}"/>
              </a:ext>
            </a:extLst>
          </p:cNvPr>
          <p:cNvSpPr txBox="1"/>
          <p:nvPr/>
        </p:nvSpPr>
        <p:spPr>
          <a:xfrm>
            <a:off x="3585768" y="5104434"/>
            <a:ext cx="2193412"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Certificate-Based Authentication</a:t>
            </a:r>
          </a:p>
        </p:txBody>
      </p:sp>
      <p:pic>
        <p:nvPicPr>
          <p:cNvPr id="56" name="Picture 55">
            <a:extLst>
              <a:ext uri="{FF2B5EF4-FFF2-40B4-BE49-F238E27FC236}">
                <a16:creationId xmlns:a16="http://schemas.microsoft.com/office/drawing/2014/main" id="{42C9B3E7-C88E-4058-88DF-5AE2C89DDD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20638" y="4124829"/>
            <a:ext cx="928335" cy="928335"/>
          </a:xfrm>
          <a:prstGeom prst="rect">
            <a:avLst/>
          </a:prstGeom>
          <a:solidFill>
            <a:schemeClr val="bg1">
              <a:lumMod val="95000"/>
            </a:schemeClr>
          </a:solidFill>
        </p:spPr>
      </p:pic>
      <p:sp>
        <p:nvSpPr>
          <p:cNvPr id="62" name="TextBox 61">
            <a:extLst>
              <a:ext uri="{FF2B5EF4-FFF2-40B4-BE49-F238E27FC236}">
                <a16:creationId xmlns:a16="http://schemas.microsoft.com/office/drawing/2014/main" id="{B820352A-5D4D-4831-987D-3FCC3CE11929}"/>
              </a:ext>
            </a:extLst>
          </p:cNvPr>
          <p:cNvSpPr txBox="1"/>
          <p:nvPr/>
        </p:nvSpPr>
        <p:spPr>
          <a:xfrm>
            <a:off x="6521127" y="5104434"/>
            <a:ext cx="1805618"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Error</a:t>
            </a:r>
            <a:b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Reporting</a:t>
            </a:r>
          </a:p>
        </p:txBody>
      </p:sp>
      <p:pic>
        <p:nvPicPr>
          <p:cNvPr id="64" name="Picture 63">
            <a:extLst>
              <a:ext uri="{FF2B5EF4-FFF2-40B4-BE49-F238E27FC236}">
                <a16:creationId xmlns:a16="http://schemas.microsoft.com/office/drawing/2014/main" id="{4E7B3F45-A76E-4579-8E75-673383A8A6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59768" y="4124829"/>
            <a:ext cx="928335" cy="928335"/>
          </a:xfrm>
          <a:prstGeom prst="rect">
            <a:avLst/>
          </a:prstGeom>
          <a:solidFill>
            <a:schemeClr val="bg1">
              <a:lumMod val="95000"/>
            </a:schemeClr>
          </a:solidFill>
        </p:spPr>
      </p:pic>
      <p:sp>
        <p:nvSpPr>
          <p:cNvPr id="71" name="TextBox 70">
            <a:extLst>
              <a:ext uri="{FF2B5EF4-FFF2-40B4-BE49-F238E27FC236}">
                <a16:creationId xmlns:a16="http://schemas.microsoft.com/office/drawing/2014/main" id="{855CD3D1-677D-4F3D-90C5-23A89F0C64EB}"/>
              </a:ext>
            </a:extLst>
          </p:cNvPr>
          <p:cNvSpPr txBox="1"/>
          <p:nvPr/>
        </p:nvSpPr>
        <p:spPr>
          <a:xfrm>
            <a:off x="9410865" y="5104434"/>
            <a:ext cx="1529997"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Renewable Security</a:t>
            </a:r>
          </a:p>
        </p:txBody>
      </p:sp>
      <p:pic>
        <p:nvPicPr>
          <p:cNvPr id="72" name="Picture 71">
            <a:extLst>
              <a:ext uri="{FF2B5EF4-FFF2-40B4-BE49-F238E27FC236}">
                <a16:creationId xmlns:a16="http://schemas.microsoft.com/office/drawing/2014/main" id="{BD061232-4524-44BD-BA69-1A63EFB50F7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98900" y="4124829"/>
            <a:ext cx="928335" cy="928335"/>
          </a:xfrm>
          <a:prstGeom prst="rect">
            <a:avLst/>
          </a:prstGeom>
          <a:solidFill>
            <a:schemeClr val="bg1">
              <a:lumMod val="95000"/>
            </a:schemeClr>
          </a:solidFill>
        </p:spPr>
      </p:pic>
      <p:sp>
        <p:nvSpPr>
          <p:cNvPr id="5" name="Title 4">
            <a:extLst>
              <a:ext uri="{FF2B5EF4-FFF2-40B4-BE49-F238E27FC236}">
                <a16:creationId xmlns:a16="http://schemas.microsoft.com/office/drawing/2014/main" id="{37CCE356-5004-4FDB-8F83-73E6802ED777}"/>
              </a:ext>
            </a:extLst>
          </p:cNvPr>
          <p:cNvSpPr>
            <a:spLocks noGrp="1"/>
          </p:cNvSpPr>
          <p:nvPr>
            <p:ph type="title"/>
          </p:nvPr>
        </p:nvSpPr>
        <p:spPr>
          <a:xfrm>
            <a:off x="427981" y="223037"/>
            <a:ext cx="11336039" cy="1173265"/>
          </a:xfrm>
        </p:spPr>
        <p:txBody>
          <a:bodyPr/>
          <a:lstStyle/>
          <a:p>
            <a:pPr algn="ctr">
              <a:lnSpc>
                <a:spcPct val="100000"/>
              </a:lnSpc>
            </a:pPr>
            <a:r>
              <a:rPr lang="en-GB" sz="3200"/>
              <a:t>The 7 properties of highly secured devices</a:t>
            </a:r>
            <a:br>
              <a:rPr lang="en-GB" sz="3200"/>
            </a:br>
            <a:r>
              <a:rPr lang="en-GB" sz="2000" spc="0">
                <a:solidFill>
                  <a:schemeClr val="tx1">
                    <a:lumMod val="65000"/>
                    <a:lumOff val="35000"/>
                  </a:schemeClr>
                </a:solidFill>
                <a:latin typeface="Segoe UI Semilight" panose="020B0402040204020203" pitchFamily="34" charset="0"/>
                <a:cs typeface="Segoe UI Semilight" panose="020B0402040204020203" pitchFamily="34" charset="0"/>
              </a:rPr>
              <a:t>Is your device highly secured or does it just have some security features?</a:t>
            </a:r>
            <a:endParaRPr lang="en-US" sz="3200"/>
          </a:p>
        </p:txBody>
      </p:sp>
      <p:sp>
        <p:nvSpPr>
          <p:cNvPr id="21" name="TextBox 20">
            <a:extLst>
              <a:ext uri="{FF2B5EF4-FFF2-40B4-BE49-F238E27FC236}">
                <a16:creationId xmlns:a16="http://schemas.microsoft.com/office/drawing/2014/main" id="{C9E98052-FBAF-45F1-999B-7738CF7E9E0A}"/>
              </a:ext>
            </a:extLst>
          </p:cNvPr>
          <p:cNvSpPr txBox="1"/>
          <p:nvPr/>
        </p:nvSpPr>
        <p:spPr>
          <a:xfrm>
            <a:off x="3202205" y="5829528"/>
            <a:ext cx="5787590" cy="799946"/>
          </a:xfrm>
          <a:prstGeom prst="rect">
            <a:avLst/>
          </a:prstGeom>
          <a:noFill/>
        </p:spPr>
        <p:txBody>
          <a:bodyPr wrap="none" lIns="186521" tIns="149217" rIns="186521" bIns="149217" rtlCol="0">
            <a:spAutoFit/>
          </a:bodyPr>
          <a:lstStyle/>
          <a:p>
            <a:pPr algn="ctr" defTabSz="932563">
              <a:lnSpc>
                <a:spcPct val="90000"/>
              </a:lnSpc>
              <a:spcAft>
                <a:spcPts val="612"/>
              </a:spcAft>
            </a:pPr>
            <a:r>
              <a:rPr lang="en-US" sz="3600">
                <a:solidFill>
                  <a:srgbClr val="0070C0"/>
                </a:solidFill>
                <a:latin typeface="Segoe UI"/>
              </a:rPr>
              <a:t>https://aka.ms/7properties</a:t>
            </a:r>
          </a:p>
        </p:txBody>
      </p:sp>
    </p:spTree>
    <p:extLst>
      <p:ext uri="{BB962C8B-B14F-4D97-AF65-F5344CB8AC3E}">
        <p14:creationId xmlns:p14="http://schemas.microsoft.com/office/powerpoint/2010/main" val="601273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835EEA8-5DCC-45AA-B5E1-2D76F4C7678E}"/>
              </a:ext>
            </a:extLst>
          </p:cNvPr>
          <p:cNvSpPr/>
          <p:nvPr/>
        </p:nvSpPr>
        <p:spPr>
          <a:xfrm>
            <a:off x="405007" y="3284081"/>
            <a:ext cx="3443075" cy="1431161"/>
          </a:xfrm>
          <a:prstGeom prst="rect">
            <a:avLst/>
          </a:prstGeom>
        </p:spPr>
        <p:txBody>
          <a:bodyPr wrap="square" tIns="0">
            <a:spAutoFit/>
          </a:bodyPr>
          <a:lstStyle/>
          <a:p>
            <a:pPr marL="0" marR="0" lvl="0" indent="0" algn="r" defTabSz="914049" rtl="0" eaLnBrk="1" fontAlgn="auto" latinLnBrk="0" hangingPunct="1">
              <a:lnSpc>
                <a:spcPct val="100000"/>
              </a:lnSpc>
              <a:spcBef>
                <a:spcPts val="0"/>
              </a:spcBef>
              <a:spcAft>
                <a:spcPts val="196"/>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Sphere certified Microcontroller (MCU)</a:t>
            </a: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b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from our silicon partners, </a:t>
            </a:r>
            <a:b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with built-in Microsoft </a:t>
            </a:r>
            <a:b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hardware root of trust</a:t>
            </a: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9480745D-7B67-497B-914E-D417ABDCFD2C}"/>
              </a:ext>
            </a:extLst>
          </p:cNvPr>
          <p:cNvSpPr/>
          <p:nvPr/>
        </p:nvSpPr>
        <p:spPr>
          <a:xfrm>
            <a:off x="7786413" y="2091327"/>
            <a:ext cx="4000579" cy="1454075"/>
          </a:xfrm>
          <a:prstGeom prst="rect">
            <a:avLst/>
          </a:prstGeom>
        </p:spPr>
        <p:txBody>
          <a:bodyPr wrap="square" tIns="0">
            <a:noAutofit/>
          </a:bodyPr>
          <a:lstStyle/>
          <a:p>
            <a:pPr marL="0" marR="0" lvl="0" indent="0" algn="l" defTabSz="914049" rtl="0" eaLnBrk="1" fontAlgn="auto" latinLnBrk="0" hangingPunct="1">
              <a:lnSpc>
                <a:spcPct val="100000"/>
              </a:lnSpc>
              <a:spcBef>
                <a:spcPts val="0"/>
              </a:spcBef>
              <a:spcAft>
                <a:spcPts val="196"/>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The </a:t>
            </a: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Azure Sphere OS </a:t>
            </a: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with ongoing updates creates a </a:t>
            </a: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Microsoft-secured software platform</a:t>
            </a: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E966313D-B03D-432E-A0C9-3C0B926FD110}"/>
              </a:ext>
            </a:extLst>
          </p:cNvPr>
          <p:cNvSpPr/>
          <p:nvPr/>
        </p:nvSpPr>
        <p:spPr>
          <a:xfrm>
            <a:off x="7798574" y="4589848"/>
            <a:ext cx="4048144" cy="1456809"/>
          </a:xfrm>
          <a:prstGeom prst="rect">
            <a:avLst/>
          </a:prstGeom>
        </p:spPr>
        <p:txBody>
          <a:bodyPr wrap="square" tIns="0">
            <a:spAutoFit/>
          </a:bodyPr>
          <a:lstStyle/>
          <a:p>
            <a:pPr marL="0" marR="0" lvl="0" indent="0" algn="l" defTabSz="914049" rtl="0" eaLnBrk="1" fontAlgn="auto" latinLnBrk="0" hangingPunct="1">
              <a:lnSpc>
                <a:spcPct val="100000"/>
              </a:lnSpc>
              <a:spcBef>
                <a:spcPts val="0"/>
              </a:spcBef>
              <a:spcAft>
                <a:spcPts val="196"/>
              </a:spcAft>
              <a:buClrTx/>
              <a:buSzTx/>
              <a:buFontTx/>
              <a:buNone/>
              <a:tabLst/>
              <a:defRPr/>
            </a:pPr>
            <a:r>
              <a:rPr kumimoji="0" lang="en-IN"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The </a:t>
            </a:r>
            <a:r>
              <a:rPr kumimoji="0" lang="en-IN"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Azure Sphere Security Service </a:t>
            </a:r>
            <a:r>
              <a:rPr kumimoji="0" lang="en-IN"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guards every Azure Sphere device.</a:t>
            </a:r>
          </a:p>
          <a:p>
            <a:pPr marL="0" marR="0" lvl="0" indent="0" algn="l" defTabSz="914049" rtl="0" eaLnBrk="1" fontAlgn="auto" latinLnBrk="0" hangingPunct="1">
              <a:lnSpc>
                <a:spcPct val="100000"/>
              </a:lnSpc>
              <a:spcBef>
                <a:spcPts val="0"/>
              </a:spcBef>
              <a:spcAft>
                <a:spcPts val="196"/>
              </a:spcAft>
              <a:buClrTx/>
              <a:buSzTx/>
              <a:buFontTx/>
              <a:buNone/>
              <a:tabLst/>
              <a:defRPr/>
            </a:pPr>
            <a:r>
              <a:rPr kumimoji="0" lang="en-IN"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It </a:t>
            </a:r>
            <a:r>
              <a:rPr kumimoji="0" lang="en-IN"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brokers trust</a:t>
            </a:r>
            <a:r>
              <a:rPr kumimoji="0" lang="en-IN"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a:t>
            </a:r>
            <a:r>
              <a:rPr kumimoji="0" lang="en-IN"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detects emerging threats, renews device security, and</a:t>
            </a:r>
            <a:r>
              <a:rPr kumimoji="0" lang="en-IN" sz="1800" b="1" i="0" u="none" strike="noStrike" kern="1200" cap="none" spc="0" normalizeH="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app reporting</a:t>
            </a:r>
            <a:r>
              <a:rPr kumimoji="0" lang="en-IN"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a:t>
            </a: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pic>
        <p:nvPicPr>
          <p:cNvPr id="8" name="Graphic 7">
            <a:extLst>
              <a:ext uri="{FF2B5EF4-FFF2-40B4-BE49-F238E27FC236}">
                <a16:creationId xmlns:a16="http://schemas.microsoft.com/office/drawing/2014/main" id="{F04ED372-C9F0-44B5-96DD-2F609BDD0C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51779" y="2261353"/>
            <a:ext cx="1227600" cy="1237240"/>
          </a:xfrm>
          <a:prstGeom prst="rect">
            <a:avLst/>
          </a:prstGeom>
        </p:spPr>
      </p:pic>
      <p:pic>
        <p:nvPicPr>
          <p:cNvPr id="41" name="Graphic 40">
            <a:extLst>
              <a:ext uri="{FF2B5EF4-FFF2-40B4-BE49-F238E27FC236}">
                <a16:creationId xmlns:a16="http://schemas.microsoft.com/office/drawing/2014/main" id="{8F442C37-459A-4A45-A58D-4032044BB0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3675" y="4437467"/>
            <a:ext cx="1213072" cy="1449547"/>
          </a:xfrm>
          <a:prstGeom prst="rect">
            <a:avLst/>
          </a:prstGeom>
        </p:spPr>
      </p:pic>
      <p:pic>
        <p:nvPicPr>
          <p:cNvPr id="7" name="Graphic 6">
            <a:extLst>
              <a:ext uri="{FF2B5EF4-FFF2-40B4-BE49-F238E27FC236}">
                <a16:creationId xmlns:a16="http://schemas.microsoft.com/office/drawing/2014/main" id="{5D17107F-F62A-426E-819A-310DD1CBF4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8036" y="3339325"/>
            <a:ext cx="1089587" cy="1098142"/>
          </a:xfrm>
          <a:prstGeom prst="rect">
            <a:avLst/>
          </a:prstGeom>
        </p:spPr>
      </p:pic>
      <p:sp>
        <p:nvSpPr>
          <p:cNvPr id="15" name="Arc 14">
            <a:extLst>
              <a:ext uri="{FF2B5EF4-FFF2-40B4-BE49-F238E27FC236}">
                <a16:creationId xmlns:a16="http://schemas.microsoft.com/office/drawing/2014/main" id="{C0191722-8E1D-4EF0-98AA-A5BC6021D19B}"/>
              </a:ext>
            </a:extLst>
          </p:cNvPr>
          <p:cNvSpPr/>
          <p:nvPr/>
        </p:nvSpPr>
        <p:spPr>
          <a:xfrm rot="19427068">
            <a:off x="4378225" y="2446628"/>
            <a:ext cx="2937717" cy="2840087"/>
          </a:xfrm>
          <a:prstGeom prst="arc">
            <a:avLst>
              <a:gd name="adj1" fmla="val 14520651"/>
              <a:gd name="adj2" fmla="val 19051303"/>
            </a:avLst>
          </a:prstGeom>
          <a:ln w="19050">
            <a:solidFill>
              <a:srgbClr val="0078D7"/>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Arc 53">
            <a:extLst>
              <a:ext uri="{FF2B5EF4-FFF2-40B4-BE49-F238E27FC236}">
                <a16:creationId xmlns:a16="http://schemas.microsoft.com/office/drawing/2014/main" id="{650404BA-5994-45E0-A697-ADE7B502ED06}"/>
              </a:ext>
            </a:extLst>
          </p:cNvPr>
          <p:cNvSpPr/>
          <p:nvPr/>
        </p:nvSpPr>
        <p:spPr>
          <a:xfrm rot="19427068">
            <a:off x="4759124" y="2496303"/>
            <a:ext cx="2960828" cy="2984077"/>
          </a:xfrm>
          <a:prstGeom prst="arc">
            <a:avLst>
              <a:gd name="adj1" fmla="val 21359318"/>
              <a:gd name="adj2" fmla="val 4731120"/>
            </a:avLst>
          </a:prstGeom>
          <a:ln w="19050">
            <a:solidFill>
              <a:srgbClr val="0078D7"/>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Arc 54">
            <a:extLst>
              <a:ext uri="{FF2B5EF4-FFF2-40B4-BE49-F238E27FC236}">
                <a16:creationId xmlns:a16="http://schemas.microsoft.com/office/drawing/2014/main" id="{CD357CE1-B7CE-4CCD-840D-6894E2547176}"/>
              </a:ext>
            </a:extLst>
          </p:cNvPr>
          <p:cNvSpPr/>
          <p:nvPr/>
        </p:nvSpPr>
        <p:spPr>
          <a:xfrm rot="19427068">
            <a:off x="4371184" y="2635026"/>
            <a:ext cx="2960828" cy="2984077"/>
          </a:xfrm>
          <a:prstGeom prst="arc">
            <a:avLst>
              <a:gd name="adj1" fmla="val 7228829"/>
              <a:gd name="adj2" fmla="val 12000118"/>
            </a:avLst>
          </a:prstGeom>
          <a:ln w="19050">
            <a:solidFill>
              <a:srgbClr val="0078D7"/>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61CE6FC2-DC95-408A-9F78-1AEB4DF3E800}"/>
              </a:ext>
            </a:extLst>
          </p:cNvPr>
          <p:cNvSpPr>
            <a:spLocks noGrp="1"/>
          </p:cNvSpPr>
          <p:nvPr>
            <p:ph type="title"/>
          </p:nvPr>
        </p:nvSpPr>
        <p:spPr>
          <a:xfrm>
            <a:off x="280417" y="517894"/>
            <a:ext cx="11506576" cy="758022"/>
          </a:xfrm>
        </p:spPr>
        <p:txBody>
          <a:bodyPr/>
          <a:lstStyle/>
          <a:p>
            <a:r>
              <a:rPr lang="en-AU"/>
              <a:t>Azure Sphere 3 components implement the 7 properties</a:t>
            </a:r>
            <a:endParaRPr lang="en-US"/>
          </a:p>
        </p:txBody>
      </p:sp>
    </p:spTree>
    <p:extLst>
      <p:ext uri="{BB962C8B-B14F-4D97-AF65-F5344CB8AC3E}">
        <p14:creationId xmlns:p14="http://schemas.microsoft.com/office/powerpoint/2010/main" val="3075241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up)">
                                      <p:cBhvr>
                                        <p:cTn id="10" dur="500"/>
                                        <p:tgtEl>
                                          <p:spTgt spid="5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right)">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15" grpId="0" animBg="1"/>
      <p:bldP spid="54" grpId="0" animBg="1"/>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3">
            <a:extLst>
              <a:ext uri="{FF2B5EF4-FFF2-40B4-BE49-F238E27FC236}">
                <a16:creationId xmlns:a16="http://schemas.microsoft.com/office/drawing/2014/main" id="{2E92DB15-F7DF-4FDC-8D34-207B2029C79D}"/>
              </a:ext>
            </a:extLst>
          </p:cNvPr>
          <p:cNvSpPr>
            <a:spLocks noGrp="1"/>
          </p:cNvSpPr>
          <p:nvPr>
            <p:ph type="title"/>
          </p:nvPr>
        </p:nvSpPr>
        <p:spPr>
          <a:xfrm>
            <a:off x="410826" y="222370"/>
            <a:ext cx="11336039" cy="739343"/>
          </a:xfrm>
        </p:spPr>
        <p:txBody>
          <a:bodyPr/>
          <a:lstStyle/>
          <a:p>
            <a:r>
              <a:rPr lang="en-US" sz="3600" spc="-50">
                <a:ln w="3175">
                  <a:noFill/>
                </a:ln>
                <a:latin typeface="Segoe UI Semibold" panose="020B0702040204020203" pitchFamily="34" charset="0"/>
                <a:ea typeface="+mn-ea"/>
                <a:cs typeface="Segoe UI Semibold" panose="020B0702040204020203" pitchFamily="34" charset="0"/>
              </a:rPr>
              <a:t>Azure Sphere Microcontroller Silicon Design</a:t>
            </a:r>
          </a:p>
        </p:txBody>
      </p:sp>
      <p:grpSp>
        <p:nvGrpSpPr>
          <p:cNvPr id="4" name="Group 3">
            <a:extLst>
              <a:ext uri="{FF2B5EF4-FFF2-40B4-BE49-F238E27FC236}">
                <a16:creationId xmlns:a16="http://schemas.microsoft.com/office/drawing/2014/main" id="{1B0B44D8-3F56-4B5F-B471-A48714B1B40D}"/>
              </a:ext>
            </a:extLst>
          </p:cNvPr>
          <p:cNvGrpSpPr/>
          <p:nvPr/>
        </p:nvGrpSpPr>
        <p:grpSpPr>
          <a:xfrm>
            <a:off x="2404110" y="1440180"/>
            <a:ext cx="7383780" cy="4960642"/>
            <a:chOff x="6489792" y="2036210"/>
            <a:chExt cx="5155759" cy="3754891"/>
          </a:xfrm>
        </p:grpSpPr>
        <p:grpSp>
          <p:nvGrpSpPr>
            <p:cNvPr id="288" name="Group 287">
              <a:extLst>
                <a:ext uri="{FF2B5EF4-FFF2-40B4-BE49-F238E27FC236}">
                  <a16:creationId xmlns:a16="http://schemas.microsoft.com/office/drawing/2014/main" id="{75949858-EE01-41C0-94BC-8B7CB1F5FCB8}"/>
                </a:ext>
              </a:extLst>
            </p:cNvPr>
            <p:cNvGrpSpPr/>
            <p:nvPr/>
          </p:nvGrpSpPr>
          <p:grpSpPr>
            <a:xfrm>
              <a:off x="6489792" y="2036210"/>
              <a:ext cx="5155759" cy="3754891"/>
              <a:chOff x="6619981" y="2076341"/>
              <a:chExt cx="5259889" cy="3830727"/>
            </a:xfrm>
          </p:grpSpPr>
          <p:sp>
            <p:nvSpPr>
              <p:cNvPr id="245" name="Rectangle 244">
                <a:extLst>
                  <a:ext uri="{FF2B5EF4-FFF2-40B4-BE49-F238E27FC236}">
                    <a16:creationId xmlns:a16="http://schemas.microsoft.com/office/drawing/2014/main" id="{BD1B25B1-BFEE-423C-B2EF-CA359D93DF41}"/>
                  </a:ext>
                </a:extLst>
              </p:cNvPr>
              <p:cNvSpPr/>
              <p:nvPr/>
            </p:nvSpPr>
            <p:spPr>
              <a:xfrm>
                <a:off x="6619981" y="2076341"/>
                <a:ext cx="5259889" cy="3524705"/>
              </a:xfrm>
              <a:prstGeom prst="rect">
                <a:avLst/>
              </a:prstGeom>
              <a:solidFill>
                <a:schemeClr val="bg1">
                  <a:lumMod val="75000"/>
                </a:schemeClr>
              </a:solidFill>
              <a:ln w="19050"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92D050"/>
                  </a:solidFill>
                  <a:effectLst/>
                  <a:uLnTx/>
                  <a:uFillTx/>
                  <a:latin typeface="Segoe UI"/>
                  <a:ea typeface="+mn-ea"/>
                  <a:cs typeface="+mn-cs"/>
                </a:endParaRPr>
              </a:p>
            </p:txBody>
          </p:sp>
          <p:sp>
            <p:nvSpPr>
              <p:cNvPr id="246" name="Rectangle 245">
                <a:extLst>
                  <a:ext uri="{FF2B5EF4-FFF2-40B4-BE49-F238E27FC236}">
                    <a16:creationId xmlns:a16="http://schemas.microsoft.com/office/drawing/2014/main" id="{9D248712-6C75-4CF5-8BF5-647181786999}"/>
                  </a:ext>
                </a:extLst>
              </p:cNvPr>
              <p:cNvSpPr/>
              <p:nvPr/>
            </p:nvSpPr>
            <p:spPr>
              <a:xfrm>
                <a:off x="6715889" y="2186129"/>
                <a:ext cx="5040074" cy="3301553"/>
              </a:xfrm>
              <a:prstGeom prst="rect">
                <a:avLst/>
              </a:prstGeom>
              <a:solidFill>
                <a:schemeClr val="bg1">
                  <a:lumMod val="95000"/>
                </a:schemeClr>
              </a:solidFill>
              <a:ln w="19050" cap="flat" cmpd="sng" algn="ctr">
                <a:solidFill>
                  <a:srgbClr val="E9EAE9"/>
                </a:solid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92D050"/>
                  </a:solidFill>
                  <a:effectLst/>
                  <a:uLnTx/>
                  <a:uFillTx/>
                  <a:latin typeface="Segoe UI"/>
                  <a:ea typeface="+mn-ea"/>
                  <a:cs typeface="+mn-cs"/>
                </a:endParaRPr>
              </a:p>
            </p:txBody>
          </p:sp>
          <p:grpSp>
            <p:nvGrpSpPr>
              <p:cNvPr id="287" name="Group 286">
                <a:extLst>
                  <a:ext uri="{FF2B5EF4-FFF2-40B4-BE49-F238E27FC236}">
                    <a16:creationId xmlns:a16="http://schemas.microsoft.com/office/drawing/2014/main" id="{7F7D4F5F-CA4F-495C-8C96-6B18B908B46E}"/>
                  </a:ext>
                </a:extLst>
              </p:cNvPr>
              <p:cNvGrpSpPr/>
              <p:nvPr/>
            </p:nvGrpSpPr>
            <p:grpSpPr>
              <a:xfrm>
                <a:off x="6814745" y="5014922"/>
                <a:ext cx="4836372" cy="892146"/>
                <a:chOff x="6814745" y="5014922"/>
                <a:chExt cx="4836372" cy="892146"/>
              </a:xfrm>
            </p:grpSpPr>
            <p:sp>
              <p:nvSpPr>
                <p:cNvPr id="248" name="Rectangle 247">
                  <a:extLst>
                    <a:ext uri="{FF2B5EF4-FFF2-40B4-BE49-F238E27FC236}">
                      <a16:creationId xmlns:a16="http://schemas.microsoft.com/office/drawing/2014/main" id="{FB72DF02-A918-4FD3-8151-998E8C17C0E8}"/>
                    </a:ext>
                  </a:extLst>
                </p:cNvPr>
                <p:cNvSpPr/>
                <p:nvPr/>
              </p:nvSpPr>
              <p:spPr>
                <a:xfrm>
                  <a:off x="6814745" y="5014922"/>
                  <a:ext cx="4836372" cy="379329"/>
                </a:xfrm>
                <a:prstGeom prst="rect">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28" b="1" i="0" u="none" strike="noStrike" kern="0" cap="none" spc="0" normalizeH="0" baseline="0" noProof="0">
                      <a:ln>
                        <a:noFill/>
                      </a:ln>
                      <a:solidFill>
                        <a:srgbClr val="000000"/>
                      </a:solidFill>
                      <a:effectLst/>
                      <a:uLnTx/>
                      <a:uFillTx/>
                      <a:latin typeface="Segoe UI"/>
                      <a:ea typeface="+mn-ea"/>
                      <a:cs typeface="+mn-cs"/>
                    </a:rPr>
                    <a:t>Multiplexed</a:t>
                  </a:r>
                  <a:r>
                    <a:rPr kumimoji="0" lang="en-US" sz="1028" b="0" i="0" u="none" strike="noStrike" kern="0" cap="none" spc="0" normalizeH="0" baseline="0" noProof="0">
                      <a:ln>
                        <a:noFill/>
                      </a:ln>
                      <a:solidFill>
                        <a:srgbClr val="000000"/>
                      </a:solidFill>
                      <a:effectLst/>
                      <a:uLnTx/>
                      <a:uFillTx/>
                      <a:latin typeface="Segoe UI"/>
                      <a:ea typeface="+mn-ea"/>
                      <a:cs typeface="+mn-cs"/>
                    </a:rPr>
                    <a:t> </a:t>
                  </a:r>
                  <a:r>
                    <a:rPr kumimoji="0" lang="en-US" sz="1028" b="1" i="0" u="none" strike="noStrike" kern="0" cap="none" spc="0" normalizeH="0" baseline="0" noProof="0">
                      <a:ln>
                        <a:noFill/>
                      </a:ln>
                      <a:solidFill>
                        <a:srgbClr val="000000"/>
                      </a:solidFill>
                      <a:effectLst/>
                      <a:uLnTx/>
                      <a:uFillTx/>
                      <a:latin typeface="Segoe UI"/>
                      <a:ea typeface="+mn-ea"/>
                      <a:cs typeface="+mn-cs"/>
                    </a:rPr>
                    <a:t>I/O</a:t>
                  </a:r>
                </a:p>
              </p:txBody>
            </p:sp>
            <p:cxnSp>
              <p:nvCxnSpPr>
                <p:cNvPr id="249" name="Straight Connector 248">
                  <a:extLst>
                    <a:ext uri="{FF2B5EF4-FFF2-40B4-BE49-F238E27FC236}">
                      <a16:creationId xmlns:a16="http://schemas.microsoft.com/office/drawing/2014/main" id="{5A9D6D0E-A40D-4C1A-800A-C9CC54A51477}"/>
                    </a:ext>
                  </a:extLst>
                </p:cNvPr>
                <p:cNvCxnSpPr/>
                <p:nvPr/>
              </p:nvCxnSpPr>
              <p:spPr>
                <a:xfrm>
                  <a:off x="7228783" y="5398591"/>
                  <a:ext cx="0" cy="340521"/>
                </a:xfrm>
                <a:prstGeom prst="line">
                  <a:avLst/>
                </a:prstGeom>
                <a:noFill/>
                <a:ln w="28575" cap="flat" cmpd="sng" algn="ctr">
                  <a:solidFill>
                    <a:schemeClr val="tx1"/>
                  </a:solidFill>
                  <a:prstDash val="solid"/>
                  <a:miter lim="800000"/>
                  <a:tailEnd type="oval"/>
                </a:ln>
                <a:effectLst/>
              </p:spPr>
            </p:cxnSp>
            <p:sp>
              <p:nvSpPr>
                <p:cNvPr id="250" name="Rectangle 249">
                  <a:extLst>
                    <a:ext uri="{FF2B5EF4-FFF2-40B4-BE49-F238E27FC236}">
                      <a16:creationId xmlns:a16="http://schemas.microsoft.com/office/drawing/2014/main" id="{3230BBFA-1688-4D14-9FB6-1288420604E2}"/>
                    </a:ext>
                  </a:extLst>
                </p:cNvPr>
                <p:cNvSpPr/>
                <p:nvPr/>
              </p:nvSpPr>
              <p:spPr>
                <a:xfrm>
                  <a:off x="10644732" y="5676115"/>
                  <a:ext cx="348564"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SPI</a:t>
                  </a:r>
                </a:p>
              </p:txBody>
            </p:sp>
            <p:sp>
              <p:nvSpPr>
                <p:cNvPr id="251" name="Rectangle 250">
                  <a:extLst>
                    <a:ext uri="{FF2B5EF4-FFF2-40B4-BE49-F238E27FC236}">
                      <a16:creationId xmlns:a16="http://schemas.microsoft.com/office/drawing/2014/main" id="{FB0633AD-059F-4B02-BD39-3161B61B33AB}"/>
                    </a:ext>
                  </a:extLst>
                </p:cNvPr>
                <p:cNvSpPr/>
                <p:nvPr/>
              </p:nvSpPr>
              <p:spPr>
                <a:xfrm>
                  <a:off x="10098004" y="5678295"/>
                  <a:ext cx="351833"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I2C</a:t>
                  </a:r>
                </a:p>
              </p:txBody>
            </p:sp>
            <p:sp>
              <p:nvSpPr>
                <p:cNvPr id="252" name="Rectangle 251">
                  <a:extLst>
                    <a:ext uri="{FF2B5EF4-FFF2-40B4-BE49-F238E27FC236}">
                      <a16:creationId xmlns:a16="http://schemas.microsoft.com/office/drawing/2014/main" id="{F18B2024-6655-4A70-A0B3-ECF6F8898579}"/>
                    </a:ext>
                  </a:extLst>
                </p:cNvPr>
                <p:cNvSpPr/>
                <p:nvPr/>
              </p:nvSpPr>
              <p:spPr>
                <a:xfrm>
                  <a:off x="9502068" y="5682954"/>
                  <a:ext cx="472817"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UART</a:t>
                  </a:r>
                </a:p>
              </p:txBody>
            </p:sp>
            <p:sp>
              <p:nvSpPr>
                <p:cNvPr id="253" name="Rectangle 252">
                  <a:extLst>
                    <a:ext uri="{FF2B5EF4-FFF2-40B4-BE49-F238E27FC236}">
                      <a16:creationId xmlns:a16="http://schemas.microsoft.com/office/drawing/2014/main" id="{6A3FA85D-6F73-4AC3-B0FD-4E0D7CCC9C56}"/>
                    </a:ext>
                  </a:extLst>
                </p:cNvPr>
                <p:cNvSpPr/>
                <p:nvPr/>
              </p:nvSpPr>
              <p:spPr>
                <a:xfrm>
                  <a:off x="8918797" y="5684851"/>
                  <a:ext cx="345294"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I2S</a:t>
                  </a:r>
                </a:p>
              </p:txBody>
            </p:sp>
            <p:sp>
              <p:nvSpPr>
                <p:cNvPr id="254" name="Rectangle 253">
                  <a:extLst>
                    <a:ext uri="{FF2B5EF4-FFF2-40B4-BE49-F238E27FC236}">
                      <a16:creationId xmlns:a16="http://schemas.microsoft.com/office/drawing/2014/main" id="{CE032AD5-DBAE-4705-BD3F-10E2A2ED7532}"/>
                    </a:ext>
                  </a:extLst>
                </p:cNvPr>
                <p:cNvSpPr/>
                <p:nvPr/>
              </p:nvSpPr>
              <p:spPr>
                <a:xfrm>
                  <a:off x="8354638" y="5676736"/>
                  <a:ext cx="430309"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TDM</a:t>
                  </a:r>
                </a:p>
              </p:txBody>
            </p:sp>
            <p:sp>
              <p:nvSpPr>
                <p:cNvPr id="255" name="Rectangle 254">
                  <a:extLst>
                    <a:ext uri="{FF2B5EF4-FFF2-40B4-BE49-F238E27FC236}">
                      <a16:creationId xmlns:a16="http://schemas.microsoft.com/office/drawing/2014/main" id="{271CBF1D-8E1F-4FAC-9EDE-2EFCAF52B708}"/>
                    </a:ext>
                  </a:extLst>
                </p:cNvPr>
                <p:cNvSpPr/>
                <p:nvPr/>
              </p:nvSpPr>
              <p:spPr>
                <a:xfrm>
                  <a:off x="7778444" y="5681347"/>
                  <a:ext cx="463007"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PWM</a:t>
                  </a:r>
                </a:p>
              </p:txBody>
            </p:sp>
            <p:sp>
              <p:nvSpPr>
                <p:cNvPr id="256" name="Rectangle 255">
                  <a:extLst>
                    <a:ext uri="{FF2B5EF4-FFF2-40B4-BE49-F238E27FC236}">
                      <a16:creationId xmlns:a16="http://schemas.microsoft.com/office/drawing/2014/main" id="{F0BF7C71-6787-43AF-BAFD-9860C91C08B1}"/>
                    </a:ext>
                  </a:extLst>
                </p:cNvPr>
                <p:cNvSpPr/>
                <p:nvPr/>
              </p:nvSpPr>
              <p:spPr>
                <a:xfrm>
                  <a:off x="7209792" y="5681347"/>
                  <a:ext cx="445024"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GPIO</a:t>
                  </a:r>
                </a:p>
              </p:txBody>
            </p:sp>
            <p:cxnSp>
              <p:nvCxnSpPr>
                <p:cNvPr id="257" name="Straight Connector 256">
                  <a:extLst>
                    <a:ext uri="{FF2B5EF4-FFF2-40B4-BE49-F238E27FC236}">
                      <a16:creationId xmlns:a16="http://schemas.microsoft.com/office/drawing/2014/main" id="{ADCFE2AD-2EB3-4E4F-BFCF-75EC6577C5A8}"/>
                    </a:ext>
                  </a:extLst>
                </p:cNvPr>
                <p:cNvCxnSpPr/>
                <p:nvPr/>
              </p:nvCxnSpPr>
              <p:spPr>
                <a:xfrm>
                  <a:off x="10634343" y="5398591"/>
                  <a:ext cx="0" cy="340521"/>
                </a:xfrm>
                <a:prstGeom prst="line">
                  <a:avLst/>
                </a:prstGeom>
                <a:noFill/>
                <a:ln w="28575" cap="flat" cmpd="sng" algn="ctr">
                  <a:solidFill>
                    <a:schemeClr val="tx1"/>
                  </a:solidFill>
                  <a:prstDash val="solid"/>
                  <a:miter lim="800000"/>
                  <a:tailEnd type="oval"/>
                </a:ln>
                <a:effectLst/>
              </p:spPr>
            </p:cxnSp>
            <p:cxnSp>
              <p:nvCxnSpPr>
                <p:cNvPr id="258" name="Straight Connector 257">
                  <a:extLst>
                    <a:ext uri="{FF2B5EF4-FFF2-40B4-BE49-F238E27FC236}">
                      <a16:creationId xmlns:a16="http://schemas.microsoft.com/office/drawing/2014/main" id="{F35F3220-662B-4690-9B10-36604E1826EF}"/>
                    </a:ext>
                  </a:extLst>
                </p:cNvPr>
                <p:cNvCxnSpPr/>
                <p:nvPr/>
              </p:nvCxnSpPr>
              <p:spPr>
                <a:xfrm>
                  <a:off x="7796376" y="5398591"/>
                  <a:ext cx="0" cy="340521"/>
                </a:xfrm>
                <a:prstGeom prst="line">
                  <a:avLst/>
                </a:prstGeom>
                <a:noFill/>
                <a:ln w="28575" cap="flat" cmpd="sng" algn="ctr">
                  <a:solidFill>
                    <a:schemeClr val="tx1"/>
                  </a:solidFill>
                  <a:prstDash val="solid"/>
                  <a:miter lim="800000"/>
                  <a:tailEnd type="oval"/>
                </a:ln>
                <a:effectLst/>
              </p:spPr>
            </p:cxnSp>
            <p:cxnSp>
              <p:nvCxnSpPr>
                <p:cNvPr id="259" name="Straight Connector 258">
                  <a:extLst>
                    <a:ext uri="{FF2B5EF4-FFF2-40B4-BE49-F238E27FC236}">
                      <a16:creationId xmlns:a16="http://schemas.microsoft.com/office/drawing/2014/main" id="{1753CA9E-BEC4-4D64-9FE7-F7E907AC3A7D}"/>
                    </a:ext>
                  </a:extLst>
                </p:cNvPr>
                <p:cNvCxnSpPr/>
                <p:nvPr/>
              </p:nvCxnSpPr>
              <p:spPr>
                <a:xfrm>
                  <a:off x="10066749" y="5398591"/>
                  <a:ext cx="0" cy="340521"/>
                </a:xfrm>
                <a:prstGeom prst="line">
                  <a:avLst/>
                </a:prstGeom>
                <a:noFill/>
                <a:ln w="28575" cap="flat" cmpd="sng" algn="ctr">
                  <a:solidFill>
                    <a:schemeClr val="tx1"/>
                  </a:solidFill>
                  <a:prstDash val="solid"/>
                  <a:miter lim="800000"/>
                  <a:tailEnd type="oval"/>
                </a:ln>
                <a:effectLst/>
              </p:spPr>
            </p:cxnSp>
            <p:cxnSp>
              <p:nvCxnSpPr>
                <p:cNvPr id="260" name="Straight Connector 259">
                  <a:extLst>
                    <a:ext uri="{FF2B5EF4-FFF2-40B4-BE49-F238E27FC236}">
                      <a16:creationId xmlns:a16="http://schemas.microsoft.com/office/drawing/2014/main" id="{841EEFFB-59B0-477A-9082-82DDB89761E5}"/>
                    </a:ext>
                  </a:extLst>
                </p:cNvPr>
                <p:cNvCxnSpPr/>
                <p:nvPr/>
              </p:nvCxnSpPr>
              <p:spPr>
                <a:xfrm>
                  <a:off x="8363969" y="5398591"/>
                  <a:ext cx="0" cy="340521"/>
                </a:xfrm>
                <a:prstGeom prst="line">
                  <a:avLst/>
                </a:prstGeom>
                <a:noFill/>
                <a:ln w="28575" cap="flat" cmpd="sng" algn="ctr">
                  <a:solidFill>
                    <a:schemeClr val="tx1"/>
                  </a:solidFill>
                  <a:prstDash val="solid"/>
                  <a:miter lim="800000"/>
                  <a:tailEnd type="oval"/>
                </a:ln>
                <a:effectLst/>
              </p:spPr>
            </p:cxnSp>
            <p:cxnSp>
              <p:nvCxnSpPr>
                <p:cNvPr id="261" name="Straight Connector 260">
                  <a:extLst>
                    <a:ext uri="{FF2B5EF4-FFF2-40B4-BE49-F238E27FC236}">
                      <a16:creationId xmlns:a16="http://schemas.microsoft.com/office/drawing/2014/main" id="{CBB20552-C776-4BFB-B466-4D2F58138871}"/>
                    </a:ext>
                  </a:extLst>
                </p:cNvPr>
                <p:cNvCxnSpPr/>
                <p:nvPr/>
              </p:nvCxnSpPr>
              <p:spPr>
                <a:xfrm>
                  <a:off x="8931562" y="5398591"/>
                  <a:ext cx="0" cy="340521"/>
                </a:xfrm>
                <a:prstGeom prst="line">
                  <a:avLst/>
                </a:prstGeom>
                <a:noFill/>
                <a:ln w="28575" cap="flat" cmpd="sng" algn="ctr">
                  <a:solidFill>
                    <a:schemeClr val="tx1"/>
                  </a:solidFill>
                  <a:prstDash val="solid"/>
                  <a:miter lim="800000"/>
                  <a:tailEnd type="oval"/>
                </a:ln>
                <a:effectLst/>
              </p:spPr>
            </p:cxnSp>
            <p:cxnSp>
              <p:nvCxnSpPr>
                <p:cNvPr id="262" name="Straight Connector 261">
                  <a:extLst>
                    <a:ext uri="{FF2B5EF4-FFF2-40B4-BE49-F238E27FC236}">
                      <a16:creationId xmlns:a16="http://schemas.microsoft.com/office/drawing/2014/main" id="{74EA9BB8-8FBE-4A47-9DC6-67AA27085091}"/>
                    </a:ext>
                  </a:extLst>
                </p:cNvPr>
                <p:cNvCxnSpPr/>
                <p:nvPr/>
              </p:nvCxnSpPr>
              <p:spPr>
                <a:xfrm>
                  <a:off x="9499156" y="5398591"/>
                  <a:ext cx="0" cy="340521"/>
                </a:xfrm>
                <a:prstGeom prst="line">
                  <a:avLst/>
                </a:prstGeom>
                <a:noFill/>
                <a:ln w="28575" cap="flat" cmpd="sng" algn="ctr">
                  <a:solidFill>
                    <a:schemeClr val="tx1"/>
                  </a:solidFill>
                  <a:prstDash val="solid"/>
                  <a:miter lim="800000"/>
                  <a:tailEnd type="oval"/>
                </a:ln>
                <a:effectLst/>
              </p:spPr>
            </p:cxnSp>
            <p:sp>
              <p:nvSpPr>
                <p:cNvPr id="263" name="Rectangle 262">
                  <a:extLst>
                    <a:ext uri="{FF2B5EF4-FFF2-40B4-BE49-F238E27FC236}">
                      <a16:creationId xmlns:a16="http://schemas.microsoft.com/office/drawing/2014/main" id="{6F0288D9-9E23-41B0-922E-4D7468F598AA}"/>
                    </a:ext>
                  </a:extLst>
                </p:cNvPr>
                <p:cNvSpPr/>
                <p:nvPr/>
              </p:nvSpPr>
              <p:spPr>
                <a:xfrm>
                  <a:off x="11184294" y="5678295"/>
                  <a:ext cx="409056"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ADC</a:t>
                  </a:r>
                </a:p>
              </p:txBody>
            </p:sp>
            <p:cxnSp>
              <p:nvCxnSpPr>
                <p:cNvPr id="264" name="Straight Connector 263">
                  <a:extLst>
                    <a:ext uri="{FF2B5EF4-FFF2-40B4-BE49-F238E27FC236}">
                      <a16:creationId xmlns:a16="http://schemas.microsoft.com/office/drawing/2014/main" id="{50B288AE-407D-4C45-9D77-C67B6C921F59}"/>
                    </a:ext>
                  </a:extLst>
                </p:cNvPr>
                <p:cNvCxnSpPr/>
                <p:nvPr/>
              </p:nvCxnSpPr>
              <p:spPr>
                <a:xfrm>
                  <a:off x="11201937" y="5398591"/>
                  <a:ext cx="0" cy="340521"/>
                </a:xfrm>
                <a:prstGeom prst="line">
                  <a:avLst/>
                </a:prstGeom>
                <a:noFill/>
                <a:ln w="28575" cap="flat" cmpd="sng" algn="ctr">
                  <a:solidFill>
                    <a:schemeClr val="tx1"/>
                  </a:solidFill>
                  <a:prstDash val="solid"/>
                  <a:miter lim="800000"/>
                  <a:tailEnd type="oval"/>
                </a:ln>
                <a:effectLst/>
              </p:spPr>
            </p:cxnSp>
          </p:grpSp>
          <p:sp>
            <p:nvSpPr>
              <p:cNvPr id="273" name="Rectangle 272">
                <a:extLst>
                  <a:ext uri="{FF2B5EF4-FFF2-40B4-BE49-F238E27FC236}">
                    <a16:creationId xmlns:a16="http://schemas.microsoft.com/office/drawing/2014/main" id="{BBE382C2-5985-4E02-A9FC-7BE7FD11ABE0}"/>
                  </a:ext>
                </a:extLst>
              </p:cNvPr>
              <p:cNvSpPr/>
              <p:nvPr/>
            </p:nvSpPr>
            <p:spPr>
              <a:xfrm>
                <a:off x="10278913" y="3654713"/>
                <a:ext cx="1371600" cy="1005840"/>
              </a:xfrm>
              <a:prstGeom prst="rect">
                <a:avLst/>
              </a:prstGeom>
              <a:solidFill>
                <a:srgbClr val="9B9B9B"/>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90000"/>
                  </a:lnSpc>
                  <a:spcBef>
                    <a:spcPts val="0"/>
                  </a:spcBef>
                  <a:spcAft>
                    <a:spcPts val="196"/>
                  </a:spcAft>
                  <a:buClrTx/>
                  <a:buSzTx/>
                  <a:buFontTx/>
                  <a:buNone/>
                  <a:tabLst/>
                  <a:defRPr/>
                </a:pPr>
                <a:r>
                  <a:rPr kumimoji="0" lang="pt-BR" sz="1567" b="1" i="0" u="none" strike="noStrike" kern="0" cap="none" spc="0" normalizeH="0" baseline="0" noProof="0">
                    <a:ln>
                      <a:noFill/>
                    </a:ln>
                    <a:solidFill>
                      <a:srgbClr val="FFFFFF"/>
                    </a:solidFill>
                    <a:effectLst/>
                    <a:uLnTx/>
                    <a:uFillTx/>
                    <a:latin typeface="Segoe UI"/>
                    <a:ea typeface="+mn-ea"/>
                    <a:cs typeface="+mn-cs"/>
                  </a:rPr>
                  <a:t>2 x ARM</a:t>
                </a:r>
                <a:br>
                  <a:rPr kumimoji="0" lang="pt-BR" sz="1567" b="1" i="0" u="none" strike="noStrike" kern="0" cap="none" spc="0" normalizeH="0" baseline="0" noProof="0">
                    <a:ln>
                      <a:noFill/>
                    </a:ln>
                    <a:solidFill>
                      <a:srgbClr val="FFFFFF"/>
                    </a:solidFill>
                    <a:effectLst/>
                    <a:uLnTx/>
                    <a:uFillTx/>
                    <a:latin typeface="Segoe UI"/>
                    <a:ea typeface="+mn-ea"/>
                    <a:cs typeface="+mn-cs"/>
                  </a:rPr>
                </a:br>
                <a:r>
                  <a:rPr kumimoji="0" lang="pt-BR" sz="1567" b="1" i="0" u="none" strike="noStrike" kern="0" cap="none" spc="0" normalizeH="0" baseline="0" noProof="0">
                    <a:ln>
                      <a:noFill/>
                    </a:ln>
                    <a:solidFill>
                      <a:srgbClr val="FFFFFF"/>
                    </a:solidFill>
                    <a:effectLst/>
                    <a:uLnTx/>
                    <a:uFillTx/>
                    <a:latin typeface="Segoe UI"/>
                    <a:ea typeface="+mn-ea"/>
                    <a:cs typeface="+mn-cs"/>
                  </a:rPr>
                  <a:t>Cortex-M4F</a:t>
                </a:r>
              </a:p>
              <a:p>
                <a:pPr marL="0" marR="0" lvl="0" indent="0" algn="ctr" defTabSz="914049" rtl="0" eaLnBrk="1" fontAlgn="auto" latinLnBrk="0" hangingPunct="1">
                  <a:lnSpc>
                    <a:spcPct val="90000"/>
                  </a:lnSpc>
                  <a:spcBef>
                    <a:spcPts val="0"/>
                  </a:spcBef>
                  <a:spcAft>
                    <a:spcPts val="196"/>
                  </a:spcAft>
                  <a:buClrTx/>
                  <a:buSzTx/>
                  <a:buFontTx/>
                  <a:buNone/>
                  <a:tabLst/>
                  <a:defRPr/>
                </a:pPr>
                <a:r>
                  <a:rPr kumimoji="0" lang="pt-BR" sz="1077" b="0" i="0" u="none" strike="noStrike" kern="0" cap="none" spc="0" normalizeH="0" baseline="0" noProof="0">
                    <a:ln>
                      <a:noFill/>
                    </a:ln>
                    <a:solidFill>
                      <a:srgbClr val="FFFFFF"/>
                    </a:solidFill>
                    <a:effectLst/>
                    <a:uLnTx/>
                    <a:uFillTx/>
                    <a:latin typeface="Segoe UI"/>
                    <a:ea typeface="+mn-ea"/>
                    <a:cs typeface="+mn-cs"/>
                  </a:rPr>
                  <a:t>for real time processing</a:t>
                </a:r>
              </a:p>
            </p:txBody>
          </p:sp>
        </p:grpSp>
        <p:sp>
          <p:nvSpPr>
            <p:cNvPr id="266" name="Rectangle 265">
              <a:extLst>
                <a:ext uri="{FF2B5EF4-FFF2-40B4-BE49-F238E27FC236}">
                  <a16:creationId xmlns:a16="http://schemas.microsoft.com/office/drawing/2014/main" id="{B9CF60F5-1D50-4C8E-989E-83FDE0DBB72C}"/>
                </a:ext>
              </a:extLst>
            </p:cNvPr>
            <p:cNvSpPr/>
            <p:nvPr/>
          </p:nvSpPr>
          <p:spPr>
            <a:xfrm>
              <a:off x="10077983" y="2243586"/>
              <a:ext cx="1344446" cy="985927"/>
            </a:xfrm>
            <a:prstGeom prst="rect">
              <a:avLst/>
            </a:prstGeom>
            <a:solidFill>
              <a:srgbClr val="3F4040"/>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90000"/>
                </a:lnSpc>
                <a:spcBef>
                  <a:spcPts val="0"/>
                </a:spcBef>
                <a:spcAft>
                  <a:spcPts val="196"/>
                </a:spcAft>
                <a:buClrTx/>
                <a:buSzTx/>
                <a:buFontTx/>
                <a:buNone/>
                <a:tabLst/>
                <a:defRPr/>
              </a:pPr>
              <a:r>
                <a:rPr kumimoji="0" lang="en-US" sz="1617" b="1" i="0" u="none" strike="noStrike" kern="0" cap="none" spc="0" normalizeH="0" baseline="0" noProof="0">
                  <a:ln>
                    <a:noFill/>
                  </a:ln>
                  <a:solidFill>
                    <a:srgbClr val="FFFFFF"/>
                  </a:solidFill>
                  <a:effectLst/>
                  <a:uLnTx/>
                  <a:uFillTx/>
                  <a:latin typeface="Segoe UI"/>
                  <a:ea typeface="+mn-ea"/>
                  <a:cs typeface="+mn-cs"/>
                </a:rPr>
                <a:t>Network Connection</a:t>
              </a:r>
              <a:br>
                <a:rPr kumimoji="0" lang="en-US" sz="1617" b="1" i="0" u="none" strike="noStrike" kern="0" cap="none" spc="0" normalizeH="0" baseline="0" noProof="0">
                  <a:ln>
                    <a:noFill/>
                  </a:ln>
                  <a:solidFill>
                    <a:srgbClr val="FFFFFF"/>
                  </a:solidFill>
                  <a:effectLst/>
                  <a:uLnTx/>
                  <a:uFillTx/>
                  <a:latin typeface="Segoe UI"/>
                  <a:ea typeface="+mn-ea"/>
                  <a:cs typeface="+mn-cs"/>
                </a:rPr>
              </a:br>
              <a:r>
                <a:rPr kumimoji="0" lang="en-US" sz="1077" b="0" i="0" u="none" strike="noStrike" kern="0" cap="none" spc="0" normalizeH="0" baseline="0" noProof="0">
                  <a:ln>
                    <a:noFill/>
                  </a:ln>
                  <a:solidFill>
                    <a:srgbClr val="FFFFFF"/>
                  </a:solidFill>
                  <a:effectLst/>
                  <a:uLnTx/>
                  <a:uFillTx/>
                  <a:latin typeface="Segoe UI"/>
                  <a:ea typeface="+mn-ea"/>
                  <a:cs typeface="+mn-cs"/>
                </a:rPr>
                <a:t>WiFi in first chips</a:t>
              </a:r>
            </a:p>
          </p:txBody>
        </p:sp>
        <p:grpSp>
          <p:nvGrpSpPr>
            <p:cNvPr id="286" name="Group 285">
              <a:extLst>
                <a:ext uri="{FF2B5EF4-FFF2-40B4-BE49-F238E27FC236}">
                  <a16:creationId xmlns:a16="http://schemas.microsoft.com/office/drawing/2014/main" id="{62FD1A29-4A36-45FB-BBBD-F885DA34C63B}"/>
                </a:ext>
              </a:extLst>
            </p:cNvPr>
            <p:cNvGrpSpPr/>
            <p:nvPr/>
          </p:nvGrpSpPr>
          <p:grpSpPr>
            <a:xfrm>
              <a:off x="6678287" y="2243584"/>
              <a:ext cx="3057314" cy="2333553"/>
              <a:chOff x="6812285" y="2287904"/>
              <a:chExt cx="3119062" cy="2380683"/>
            </a:xfrm>
          </p:grpSpPr>
          <p:sp>
            <p:nvSpPr>
              <p:cNvPr id="267" name="Rectangle 266">
                <a:extLst>
                  <a:ext uri="{FF2B5EF4-FFF2-40B4-BE49-F238E27FC236}">
                    <a16:creationId xmlns:a16="http://schemas.microsoft.com/office/drawing/2014/main" id="{D6F23808-0B87-4410-AB92-9A22E2A72C51}"/>
                  </a:ext>
                </a:extLst>
              </p:cNvPr>
              <p:cNvSpPr/>
              <p:nvPr/>
            </p:nvSpPr>
            <p:spPr>
              <a:xfrm>
                <a:off x="8559747" y="2287904"/>
                <a:ext cx="1371600" cy="1005840"/>
              </a:xfrm>
              <a:prstGeom prst="rect">
                <a:avLst/>
              </a:prstGeom>
              <a:solidFill>
                <a:srgbClr val="E9EAE9">
                  <a:lumMod val="50000"/>
                </a:srgbClr>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567" b="1" i="0" u="none" strike="noStrike" kern="0" cap="none" spc="0" normalizeH="0" baseline="0" noProof="0">
                    <a:ln>
                      <a:noFill/>
                    </a:ln>
                    <a:solidFill>
                      <a:srgbClr val="FFFFFF"/>
                    </a:solidFill>
                    <a:effectLst/>
                    <a:uLnTx/>
                    <a:uFillTx/>
                    <a:latin typeface="Segoe UI"/>
                    <a:ea typeface="+mn-ea"/>
                    <a:cs typeface="+mn-cs"/>
                  </a:rPr>
                  <a:t>FLASH </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 4MB</a:t>
                </a:r>
                <a:r>
                  <a:rPr kumimoji="0" lang="en-US" sz="900" b="0" i="0" u="none" strike="noStrike" kern="0" cap="none" spc="0" normalizeH="0" baseline="0" noProof="0">
                    <a:ln>
                      <a:noFill/>
                    </a:ln>
                    <a:solidFill>
                      <a:srgbClr val="FFFFFF"/>
                    </a:solidFill>
                    <a:effectLst/>
                    <a:uLnTx/>
                    <a:uFillTx/>
                    <a:latin typeface="Segoe UI"/>
                    <a:ea typeface="+mn-ea"/>
                    <a:cs typeface="+mn-cs"/>
                  </a:rPr>
                  <a:t> </a:t>
                </a:r>
                <a:endParaRPr kumimoji="0" lang="en-US" sz="900" b="1" i="0" u="none" strike="noStrike" kern="0" cap="none" spc="0" normalizeH="0" baseline="0" noProof="0">
                  <a:ln>
                    <a:noFill/>
                  </a:ln>
                  <a:solidFill>
                    <a:srgbClr val="FFFFFF"/>
                  </a:solidFill>
                  <a:effectLst/>
                  <a:uLnTx/>
                  <a:uFillTx/>
                  <a:latin typeface="Segoe UI"/>
                  <a:ea typeface="+mn-ea"/>
                  <a:cs typeface="+mn-cs"/>
                </a:endParaRPr>
              </a:p>
            </p:txBody>
          </p:sp>
          <p:sp>
            <p:nvSpPr>
              <p:cNvPr id="268" name="Rectangle 267">
                <a:extLst>
                  <a:ext uri="{FF2B5EF4-FFF2-40B4-BE49-F238E27FC236}">
                    <a16:creationId xmlns:a16="http://schemas.microsoft.com/office/drawing/2014/main" id="{67BE67A0-796E-4990-80DD-5269AD84383A}"/>
                  </a:ext>
                </a:extLst>
              </p:cNvPr>
              <p:cNvSpPr/>
              <p:nvPr/>
            </p:nvSpPr>
            <p:spPr>
              <a:xfrm>
                <a:off x="8553341" y="3662747"/>
                <a:ext cx="1371600" cy="1005840"/>
              </a:xfrm>
              <a:prstGeom prst="rect">
                <a:avLst/>
              </a:prstGeom>
              <a:solidFill>
                <a:srgbClr val="E9EAE9">
                  <a:lumMod val="50000"/>
                </a:srgbClr>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567" b="1" i="0" u="none" strike="noStrike" kern="0" cap="none" spc="0" normalizeH="0" baseline="0" noProof="0">
                    <a:ln>
                      <a:noFill/>
                    </a:ln>
                    <a:solidFill>
                      <a:srgbClr val="FFFFFF"/>
                    </a:solidFill>
                    <a:effectLst/>
                    <a:uLnTx/>
                    <a:uFillTx/>
                    <a:latin typeface="Segoe UI"/>
                    <a:ea typeface="+mn-ea"/>
                    <a:cs typeface="+mn-cs"/>
                  </a:rPr>
                  <a:t>SRAM</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 4MB</a:t>
                </a:r>
                <a:r>
                  <a:rPr kumimoji="0" lang="en-US" sz="900" b="0" i="0" u="none" strike="noStrike" kern="0" cap="none" spc="0" normalizeH="0" baseline="0" noProof="0">
                    <a:ln>
                      <a:noFill/>
                    </a:ln>
                    <a:solidFill>
                      <a:srgbClr val="FFFFFF"/>
                    </a:solidFill>
                    <a:effectLst/>
                    <a:uLnTx/>
                    <a:uFillTx/>
                    <a:latin typeface="Segoe UI"/>
                    <a:ea typeface="+mn-ea"/>
                    <a:cs typeface="+mn-cs"/>
                  </a:rPr>
                  <a:t> </a:t>
                </a:r>
                <a:endParaRPr kumimoji="0" lang="en-US" sz="900" b="1" i="0" u="none" strike="noStrike" kern="0" cap="none" spc="0" normalizeH="0" baseline="0" noProof="0">
                  <a:ln>
                    <a:noFill/>
                  </a:ln>
                  <a:solidFill>
                    <a:srgbClr val="FFFFFF"/>
                  </a:solidFill>
                  <a:effectLst/>
                  <a:uLnTx/>
                  <a:uFillTx/>
                  <a:latin typeface="Segoe UI"/>
                  <a:ea typeface="+mn-ea"/>
                  <a:cs typeface="+mn-cs"/>
                </a:endParaRPr>
              </a:p>
            </p:txBody>
          </p:sp>
          <p:sp>
            <p:nvSpPr>
              <p:cNvPr id="269" name="Rectangle 268">
                <a:extLst>
                  <a:ext uri="{FF2B5EF4-FFF2-40B4-BE49-F238E27FC236}">
                    <a16:creationId xmlns:a16="http://schemas.microsoft.com/office/drawing/2014/main" id="{A2A4F8F2-49E7-4521-A744-454A8800B553}"/>
                  </a:ext>
                </a:extLst>
              </p:cNvPr>
              <p:cNvSpPr/>
              <p:nvPr/>
            </p:nvSpPr>
            <p:spPr>
              <a:xfrm>
                <a:off x="6812285" y="3660739"/>
                <a:ext cx="1371600" cy="1005840"/>
              </a:xfrm>
              <a:prstGeom prst="rect">
                <a:avLst/>
              </a:prstGeom>
              <a:solidFill>
                <a:srgbClr val="92D050"/>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90000"/>
                  </a:lnSpc>
                  <a:spcBef>
                    <a:spcPts val="0"/>
                  </a:spcBef>
                  <a:spcAft>
                    <a:spcPts val="196"/>
                  </a:spcAft>
                  <a:buClrTx/>
                  <a:buSzTx/>
                  <a:buFontTx/>
                  <a:buNone/>
                  <a:tabLst/>
                  <a:defRPr/>
                </a:pPr>
                <a:r>
                  <a:rPr kumimoji="0" lang="en-US" sz="1567" b="1" i="0" u="none" strike="noStrike" kern="0" cap="none" spc="0" normalizeH="0" baseline="0" noProof="0">
                    <a:ln>
                      <a:noFill/>
                    </a:ln>
                    <a:solidFill>
                      <a:srgbClr val="FFFFFF"/>
                    </a:solidFill>
                    <a:effectLst/>
                    <a:uLnTx/>
                    <a:uFillTx/>
                    <a:latin typeface="Segoe UI"/>
                    <a:ea typeface="+mn-ea"/>
                    <a:cs typeface="+mn-cs"/>
                  </a:rPr>
                  <a:t>ARM Cortex-A7</a:t>
                </a:r>
              </a:p>
              <a:p>
                <a:pPr marL="0" marR="0" lvl="0" indent="0" algn="ctr" defTabSz="914049" rtl="0" eaLnBrk="1" fontAlgn="auto" latinLnBrk="0" hangingPunct="1">
                  <a:lnSpc>
                    <a:spcPct val="90000"/>
                  </a:lnSpc>
                  <a:spcBef>
                    <a:spcPts val="0"/>
                  </a:spcBef>
                  <a:spcAft>
                    <a:spcPts val="196"/>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optimized for </a:t>
                </a:r>
                <a:br>
                  <a:rPr kumimoji="0" lang="en-US" sz="1077" b="0" i="0" u="none" strike="noStrike" kern="0" cap="none" spc="0" normalizeH="0" baseline="0" noProof="0">
                    <a:ln>
                      <a:noFill/>
                    </a:ln>
                    <a:solidFill>
                      <a:srgbClr val="FFFFFF"/>
                    </a:solidFill>
                    <a:effectLst/>
                    <a:uLnTx/>
                    <a:uFillTx/>
                    <a:latin typeface="Segoe UI"/>
                    <a:ea typeface="+mn-ea"/>
                    <a:cs typeface="+mn-cs"/>
                  </a:rPr>
                </a:br>
                <a:r>
                  <a:rPr kumimoji="0" lang="en-US" sz="1077" b="0" i="0" u="none" strike="noStrike" kern="0" cap="none" spc="0" normalizeH="0" baseline="0" noProof="0">
                    <a:ln>
                      <a:noFill/>
                    </a:ln>
                    <a:solidFill>
                      <a:srgbClr val="FFFFFF"/>
                    </a:solidFill>
                    <a:effectLst/>
                    <a:uLnTx/>
                    <a:uFillTx/>
                    <a:latin typeface="Segoe UI"/>
                    <a:ea typeface="+mn-ea"/>
                    <a:cs typeface="+mn-cs"/>
                  </a:rPr>
                  <a:t>low power</a:t>
                </a:r>
              </a:p>
            </p:txBody>
          </p:sp>
        </p:grpSp>
        <p:grpSp>
          <p:nvGrpSpPr>
            <p:cNvPr id="285" name="Group 284">
              <a:extLst>
                <a:ext uri="{FF2B5EF4-FFF2-40B4-BE49-F238E27FC236}">
                  <a16:creationId xmlns:a16="http://schemas.microsoft.com/office/drawing/2014/main" id="{3B7BBEA6-143D-4947-A247-AF97AC3B71E1}"/>
                </a:ext>
              </a:extLst>
            </p:cNvPr>
            <p:cNvGrpSpPr/>
            <p:nvPr/>
          </p:nvGrpSpPr>
          <p:grpSpPr>
            <a:xfrm>
              <a:off x="6680699" y="2243585"/>
              <a:ext cx="4746754" cy="2587678"/>
              <a:chOff x="6814745" y="2287904"/>
              <a:chExt cx="4842623" cy="2639941"/>
            </a:xfrm>
          </p:grpSpPr>
          <p:sp>
            <p:nvSpPr>
              <p:cNvPr id="247" name="Rectangle 246">
                <a:extLst>
                  <a:ext uri="{FF2B5EF4-FFF2-40B4-BE49-F238E27FC236}">
                    <a16:creationId xmlns:a16="http://schemas.microsoft.com/office/drawing/2014/main" id="{A1ABF05C-D68E-4CAA-A3CB-AD45A99A414B}"/>
                  </a:ext>
                </a:extLst>
              </p:cNvPr>
              <p:cNvSpPr/>
              <p:nvPr/>
            </p:nvSpPr>
            <p:spPr>
              <a:xfrm>
                <a:off x="6814745" y="4759814"/>
                <a:ext cx="1465536"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5" name="Rectangle 264">
                <a:extLst>
                  <a:ext uri="{FF2B5EF4-FFF2-40B4-BE49-F238E27FC236}">
                    <a16:creationId xmlns:a16="http://schemas.microsoft.com/office/drawing/2014/main" id="{CB55821D-3B67-4C3C-9C3D-EB4D39F21E64}"/>
                  </a:ext>
                </a:extLst>
              </p:cNvPr>
              <p:cNvSpPr/>
              <p:nvPr/>
            </p:nvSpPr>
            <p:spPr>
              <a:xfrm>
                <a:off x="6821150" y="2287904"/>
                <a:ext cx="1371600" cy="1005840"/>
              </a:xfrm>
              <a:prstGeom prst="rect">
                <a:avLst/>
              </a:prstGeom>
              <a:solidFill>
                <a:srgbClr val="2B79DA">
                  <a:alpha val="96000"/>
                </a:srgbClr>
              </a:solidFill>
              <a:ln w="9525" cap="flat" cmpd="sng" algn="ctr">
                <a:noFill/>
                <a:prstDash val="solid"/>
                <a:miter lim="800000"/>
              </a:ln>
              <a:effectLst/>
            </p:spPr>
            <p:txBody>
              <a:bodyPr lIns="0" tIns="0" rIns="0" bIns="0" rtlCol="0" anchor="ctr"/>
              <a:lstStyle/>
              <a:p>
                <a:pPr marL="0" marR="0" lvl="0" indent="0" algn="ctr" defTabSz="914049" rtl="0" eaLnBrk="1" fontAlgn="auto" latinLnBrk="0" hangingPunct="1">
                  <a:lnSpc>
                    <a:spcPct val="80000"/>
                  </a:lnSpc>
                  <a:spcBef>
                    <a:spcPts val="0"/>
                  </a:spcBef>
                  <a:spcAft>
                    <a:spcPts val="196"/>
                  </a:spcAft>
                  <a:buClrTx/>
                  <a:buSzTx/>
                  <a:buFontTx/>
                  <a:buNone/>
                  <a:tabLst/>
                  <a:defRPr/>
                </a:pPr>
                <a:r>
                  <a:rPr kumimoji="0" lang="en-US" sz="1617" b="1" i="0" u="none" strike="noStrike" kern="0" cap="none" spc="0" normalizeH="0" baseline="0" noProof="0">
                    <a:ln>
                      <a:noFill/>
                    </a:ln>
                    <a:solidFill>
                      <a:srgbClr val="FFFFFF"/>
                    </a:solidFill>
                    <a:effectLst/>
                    <a:uLnTx/>
                    <a:uFillTx/>
                    <a:latin typeface="Segoe UI"/>
                    <a:ea typeface="+mn-ea"/>
                    <a:cs typeface="+mn-cs"/>
                  </a:rPr>
                  <a:t>Microsoft</a:t>
                </a:r>
              </a:p>
              <a:p>
                <a:pPr marL="0" marR="0" lvl="0" indent="0" algn="ctr" defTabSz="914049" rtl="0" eaLnBrk="1" fontAlgn="auto" latinLnBrk="0" hangingPunct="1">
                  <a:lnSpc>
                    <a:spcPct val="80000"/>
                  </a:lnSpc>
                  <a:spcBef>
                    <a:spcPts val="0"/>
                  </a:spcBef>
                  <a:spcAft>
                    <a:spcPts val="196"/>
                  </a:spcAft>
                  <a:buClrTx/>
                  <a:buSzTx/>
                  <a:buFontTx/>
                  <a:buNone/>
                  <a:tabLst/>
                  <a:defRPr/>
                </a:pPr>
                <a:r>
                  <a:rPr kumimoji="0" lang="en-US" sz="161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Pluton</a:t>
                </a:r>
              </a:p>
              <a:p>
                <a:pPr marL="0" marR="0" lvl="0" indent="0" algn="ctr" defTabSz="914049" rtl="0" eaLnBrk="1" fontAlgn="auto" latinLnBrk="0" hangingPunct="1">
                  <a:lnSpc>
                    <a:spcPct val="90000"/>
                  </a:lnSpc>
                  <a:spcBef>
                    <a:spcPts val="0"/>
                  </a:spcBef>
                  <a:spcAft>
                    <a:spcPts val="196"/>
                  </a:spcAft>
                  <a:buClrTx/>
                  <a:buSzTx/>
                  <a:buFontTx/>
                  <a:buNone/>
                  <a:tabLst/>
                  <a:defRPr/>
                </a:pPr>
                <a:r>
                  <a:rPr kumimoji="0" lang="en-US" sz="1175" b="0" i="0" u="none" strike="noStrike" kern="0" cap="none" spc="0" normalizeH="0" baseline="0" noProof="0">
                    <a:ln>
                      <a:noFill/>
                    </a:ln>
                    <a:solidFill>
                      <a:srgbClr val="FFFFFF"/>
                    </a:solidFill>
                    <a:effectLst/>
                    <a:uLnTx/>
                    <a:uFillTx/>
                    <a:latin typeface="Segoe UI"/>
                    <a:ea typeface="+mn-ea"/>
                    <a:cs typeface="+mn-cs"/>
                  </a:rPr>
                  <a:t>Security </a:t>
                </a:r>
                <a:br>
                  <a:rPr kumimoji="0" lang="en-US" sz="1175" b="0" i="0" u="none" strike="noStrike" kern="0" cap="none" spc="0" normalizeH="0" baseline="0" noProof="0">
                    <a:ln>
                      <a:noFill/>
                    </a:ln>
                    <a:solidFill>
                      <a:srgbClr val="FFFFFF"/>
                    </a:solidFill>
                    <a:effectLst/>
                    <a:uLnTx/>
                    <a:uFillTx/>
                    <a:latin typeface="Segoe UI"/>
                    <a:ea typeface="+mn-ea"/>
                    <a:cs typeface="+mn-cs"/>
                  </a:rPr>
                </a:br>
                <a:r>
                  <a:rPr kumimoji="0" lang="en-US" sz="1175" b="0" i="0" u="none" strike="noStrike" kern="0" cap="none" spc="0" normalizeH="0" baseline="0" noProof="0">
                    <a:ln>
                      <a:noFill/>
                    </a:ln>
                    <a:solidFill>
                      <a:srgbClr val="FFFFFF"/>
                    </a:solidFill>
                    <a:effectLst/>
                    <a:uLnTx/>
                    <a:uFillTx/>
                    <a:latin typeface="Segoe UI"/>
                    <a:ea typeface="+mn-ea"/>
                    <a:cs typeface="+mn-cs"/>
                  </a:rPr>
                  <a:t>Subsystem</a:t>
                </a:r>
              </a:p>
            </p:txBody>
          </p:sp>
          <p:sp>
            <p:nvSpPr>
              <p:cNvPr id="270" name="Rectangle 269">
                <a:extLst>
                  <a:ext uri="{FF2B5EF4-FFF2-40B4-BE49-F238E27FC236}">
                    <a16:creationId xmlns:a16="http://schemas.microsoft.com/office/drawing/2014/main" id="{7BDAC28F-EAF6-4994-85F4-A262B3E48484}"/>
                  </a:ext>
                </a:extLst>
              </p:cNvPr>
              <p:cNvSpPr/>
              <p:nvPr/>
            </p:nvSpPr>
            <p:spPr>
              <a:xfrm>
                <a:off x="6815859" y="3401546"/>
                <a:ext cx="1470828"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1" name="Rectangle 270">
                <a:extLst>
                  <a:ext uri="{FF2B5EF4-FFF2-40B4-BE49-F238E27FC236}">
                    <a16:creationId xmlns:a16="http://schemas.microsoft.com/office/drawing/2014/main" id="{9337B8BF-7013-457C-BD52-97E0ABDB72C5}"/>
                  </a:ext>
                </a:extLst>
              </p:cNvPr>
              <p:cNvSpPr/>
              <p:nvPr/>
            </p:nvSpPr>
            <p:spPr>
              <a:xfrm rot="5400000">
                <a:off x="7813880" y="2760710"/>
                <a:ext cx="1113643" cy="168031"/>
              </a:xfrm>
              <a:prstGeom prst="rect">
                <a:avLst/>
              </a:prstGeom>
              <a:solidFill>
                <a:srgbClr val="2B79DA"/>
              </a:solidFill>
              <a:ln w="9525" cap="flat" cmpd="sng" algn="ctr">
                <a:noFill/>
                <a:prstDash val="solid"/>
                <a:miter lim="800000"/>
              </a:ln>
              <a:effectLst/>
            </p:spPr>
            <p:txBody>
              <a:bodyPr tIns="0" bIns="2742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2" name="Rectangle 271">
                <a:extLst>
                  <a:ext uri="{FF2B5EF4-FFF2-40B4-BE49-F238E27FC236}">
                    <a16:creationId xmlns:a16="http://schemas.microsoft.com/office/drawing/2014/main" id="{370FE74C-3822-4D8C-97D2-69B2A1E1E01A}"/>
                  </a:ext>
                </a:extLst>
              </p:cNvPr>
              <p:cNvSpPr/>
              <p:nvPr/>
            </p:nvSpPr>
            <p:spPr>
              <a:xfrm rot="5400000">
                <a:off x="9544592" y="2760710"/>
                <a:ext cx="1113643" cy="168031"/>
              </a:xfrm>
              <a:prstGeom prst="rect">
                <a:avLst/>
              </a:prstGeom>
              <a:solidFill>
                <a:srgbClr val="2B79DA"/>
              </a:solidFill>
              <a:ln w="9525" cap="flat" cmpd="sng" algn="ctr">
                <a:noFill/>
                <a:prstDash val="solid"/>
                <a:miter lim="800000"/>
              </a:ln>
              <a:effectLst/>
            </p:spPr>
            <p:txBody>
              <a:bodyPr tIns="0" bIns="2742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4" name="Rectangle 273">
                <a:extLst>
                  <a:ext uri="{FF2B5EF4-FFF2-40B4-BE49-F238E27FC236}">
                    <a16:creationId xmlns:a16="http://schemas.microsoft.com/office/drawing/2014/main" id="{6D49F4D2-0EE3-4598-AEAA-A3353C12D55E}"/>
                  </a:ext>
                </a:extLst>
              </p:cNvPr>
              <p:cNvSpPr/>
              <p:nvPr/>
            </p:nvSpPr>
            <p:spPr>
              <a:xfrm>
                <a:off x="8452998" y="4759814"/>
                <a:ext cx="1564399"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6B0CDDA8-BDE5-4F1C-8103-E2BF155E38ED}"/>
                  </a:ext>
                </a:extLst>
              </p:cNvPr>
              <p:cNvSpPr/>
              <p:nvPr/>
            </p:nvSpPr>
            <p:spPr>
              <a:xfrm>
                <a:off x="8454112" y="3401546"/>
                <a:ext cx="1567191"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6" name="Rectangle 275">
                <a:extLst>
                  <a:ext uri="{FF2B5EF4-FFF2-40B4-BE49-F238E27FC236}">
                    <a16:creationId xmlns:a16="http://schemas.microsoft.com/office/drawing/2014/main" id="{1FAC6AD7-85F7-4308-8124-A3E44E1B345B}"/>
                  </a:ext>
                </a:extLst>
              </p:cNvPr>
              <p:cNvSpPr/>
              <p:nvPr/>
            </p:nvSpPr>
            <p:spPr>
              <a:xfrm rot="5400000">
                <a:off x="7607551" y="4080680"/>
                <a:ext cx="1526298" cy="168031"/>
              </a:xfrm>
              <a:prstGeom prst="rect">
                <a:avLst/>
              </a:prstGeom>
              <a:solidFill>
                <a:srgbClr val="2B79DA"/>
              </a:solidFill>
              <a:ln w="9525" cap="flat" cmpd="sng" algn="ctr">
                <a:noFill/>
                <a:prstDash val="solid"/>
                <a:miter lim="800000"/>
              </a:ln>
              <a:effectLst/>
            </p:spPr>
            <p:txBody>
              <a:bodyPr tIns="0" bIns="2742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7" name="Rectangle 276">
                <a:extLst>
                  <a:ext uri="{FF2B5EF4-FFF2-40B4-BE49-F238E27FC236}">
                    <a16:creationId xmlns:a16="http://schemas.microsoft.com/office/drawing/2014/main" id="{974FA76E-0E62-449D-BCC4-73F27F6E9115}"/>
                  </a:ext>
                </a:extLst>
              </p:cNvPr>
              <p:cNvSpPr/>
              <p:nvPr/>
            </p:nvSpPr>
            <p:spPr>
              <a:xfrm rot="5400000">
                <a:off x="9338263" y="4080680"/>
                <a:ext cx="1526298" cy="168031"/>
              </a:xfrm>
              <a:prstGeom prst="rect">
                <a:avLst/>
              </a:prstGeom>
              <a:solidFill>
                <a:srgbClr val="2B79DA"/>
              </a:solidFill>
              <a:ln w="9525" cap="flat" cmpd="sng" algn="ctr">
                <a:noFill/>
                <a:prstDash val="solid"/>
                <a:miter lim="800000"/>
              </a:ln>
              <a:effectLst/>
            </p:spPr>
            <p:txBody>
              <a:bodyPr tIns="0" bIns="2742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8" name="Rectangle 277">
                <a:extLst>
                  <a:ext uri="{FF2B5EF4-FFF2-40B4-BE49-F238E27FC236}">
                    <a16:creationId xmlns:a16="http://schemas.microsoft.com/office/drawing/2014/main" id="{DCB39D12-CBA5-41C7-B7B8-5AC96A488864}"/>
                  </a:ext>
                </a:extLst>
              </p:cNvPr>
              <p:cNvSpPr/>
              <p:nvPr/>
            </p:nvSpPr>
            <p:spPr>
              <a:xfrm>
                <a:off x="10185426" y="4759814"/>
                <a:ext cx="1465536"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9" name="Rectangle 278">
                <a:extLst>
                  <a:ext uri="{FF2B5EF4-FFF2-40B4-BE49-F238E27FC236}">
                    <a16:creationId xmlns:a16="http://schemas.microsoft.com/office/drawing/2014/main" id="{99BF45CF-DC7C-422C-92A1-7AC52E37F9AA}"/>
                  </a:ext>
                </a:extLst>
              </p:cNvPr>
              <p:cNvSpPr/>
              <p:nvPr/>
            </p:nvSpPr>
            <p:spPr>
              <a:xfrm>
                <a:off x="10185426" y="3401546"/>
                <a:ext cx="1471942"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0" name="Rectangle 279">
                <a:extLst>
                  <a:ext uri="{FF2B5EF4-FFF2-40B4-BE49-F238E27FC236}">
                    <a16:creationId xmlns:a16="http://schemas.microsoft.com/office/drawing/2014/main" id="{A5DB188E-6A60-4471-BF3A-871144F8A4A2}"/>
                  </a:ext>
                </a:extLst>
              </p:cNvPr>
              <p:cNvSpPr/>
              <p:nvPr/>
            </p:nvSpPr>
            <p:spPr>
              <a:xfrm>
                <a:off x="8181655" y="4759814"/>
                <a:ext cx="363802"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92D050"/>
                  </a:solidFill>
                  <a:effectLst/>
                  <a:uLnTx/>
                  <a:uFillTx/>
                  <a:latin typeface="Segoe UI"/>
                  <a:ea typeface="+mn-ea"/>
                  <a:cs typeface="+mn-cs"/>
                </a:endParaRPr>
              </a:p>
            </p:txBody>
          </p:sp>
          <p:sp>
            <p:nvSpPr>
              <p:cNvPr id="281" name="Rectangle 280">
                <a:extLst>
                  <a:ext uri="{FF2B5EF4-FFF2-40B4-BE49-F238E27FC236}">
                    <a16:creationId xmlns:a16="http://schemas.microsoft.com/office/drawing/2014/main" id="{195E8D40-E74A-41CC-9380-BE58061ACC1A}"/>
                  </a:ext>
                </a:extLst>
              </p:cNvPr>
              <p:cNvSpPr/>
              <p:nvPr/>
            </p:nvSpPr>
            <p:spPr>
              <a:xfrm>
                <a:off x="8192749" y="3401546"/>
                <a:ext cx="366997"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Segoe UI"/>
                  <a:ea typeface="+mn-ea"/>
                  <a:cs typeface="+mn-cs"/>
                </a:endParaRPr>
              </a:p>
            </p:txBody>
          </p:sp>
          <p:sp>
            <p:nvSpPr>
              <p:cNvPr id="282" name="Rectangle 281">
                <a:extLst>
                  <a:ext uri="{FF2B5EF4-FFF2-40B4-BE49-F238E27FC236}">
                    <a16:creationId xmlns:a16="http://schemas.microsoft.com/office/drawing/2014/main" id="{B6AA3FF8-887E-42E2-B83B-CFD43B708ACF}"/>
                  </a:ext>
                </a:extLst>
              </p:cNvPr>
              <p:cNvSpPr/>
              <p:nvPr/>
            </p:nvSpPr>
            <p:spPr>
              <a:xfrm>
                <a:off x="9931346" y="4759814"/>
                <a:ext cx="347565" cy="168029"/>
              </a:xfrm>
              <a:prstGeom prst="rect">
                <a:avLst/>
              </a:prstGeom>
              <a:solidFill>
                <a:srgbClr val="2B79DA">
                  <a:alpha val="96000"/>
                </a:srgbClr>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92D050"/>
                  </a:solidFill>
                  <a:effectLst/>
                  <a:uLnTx/>
                  <a:uFillTx/>
                  <a:latin typeface="Segoe UI"/>
                  <a:ea typeface="+mn-ea"/>
                  <a:cs typeface="+mn-cs"/>
                </a:endParaRPr>
              </a:p>
            </p:txBody>
          </p:sp>
          <p:sp>
            <p:nvSpPr>
              <p:cNvPr id="283" name="Rectangle 282">
                <a:extLst>
                  <a:ext uri="{FF2B5EF4-FFF2-40B4-BE49-F238E27FC236}">
                    <a16:creationId xmlns:a16="http://schemas.microsoft.com/office/drawing/2014/main" id="{6D7617ED-6F84-4DA3-8A18-75F8DFF9FE1F}"/>
                  </a:ext>
                </a:extLst>
              </p:cNvPr>
              <p:cNvSpPr/>
              <p:nvPr/>
            </p:nvSpPr>
            <p:spPr>
              <a:xfrm>
                <a:off x="9931347" y="3401546"/>
                <a:ext cx="347566"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6A840EB3-FA45-4AEC-81C9-2D503D53D58D}"/>
                </a:ext>
              </a:extLst>
            </p:cNvPr>
            <p:cNvSpPr/>
            <p:nvPr/>
          </p:nvSpPr>
          <p:spPr bwMode="auto">
            <a:xfrm>
              <a:off x="6583801" y="3499883"/>
              <a:ext cx="1533421" cy="1162422"/>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AD78380C-FA0A-4656-823B-CD09001B4B29}"/>
                </a:ext>
              </a:extLst>
            </p:cNvPr>
            <p:cNvSpPr/>
            <p:nvPr/>
          </p:nvSpPr>
          <p:spPr bwMode="auto">
            <a:xfrm>
              <a:off x="9984651" y="3499883"/>
              <a:ext cx="1520428" cy="1162422"/>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Box 4">
            <a:extLst>
              <a:ext uri="{FF2B5EF4-FFF2-40B4-BE49-F238E27FC236}">
                <a16:creationId xmlns:a16="http://schemas.microsoft.com/office/drawing/2014/main" id="{347D2B2C-001E-42CE-8295-DD162F723874}"/>
              </a:ext>
            </a:extLst>
          </p:cNvPr>
          <p:cNvSpPr txBox="1"/>
          <p:nvPr/>
        </p:nvSpPr>
        <p:spPr>
          <a:xfrm>
            <a:off x="3509006" y="6418248"/>
            <a:ext cx="5139677" cy="307777"/>
          </a:xfrm>
          <a:prstGeom prst="rect">
            <a:avLst/>
          </a:prstGeom>
          <a:noFill/>
        </p:spPr>
        <p:txBody>
          <a:bodyPr wrap="none" lIns="0" tIns="0" rIns="0" bIns="0" rtlCol="0">
            <a:spAutoFit/>
          </a:bodyPr>
          <a:lstStyle/>
          <a:p>
            <a:pPr algn="l"/>
            <a:r>
              <a:rPr lang="en-AU" sz="2000">
                <a:gradFill>
                  <a:gsLst>
                    <a:gs pos="2917">
                      <a:schemeClr val="tx1"/>
                    </a:gs>
                    <a:gs pos="30000">
                      <a:schemeClr val="tx1"/>
                    </a:gs>
                  </a:gsLst>
                  <a:lin ang="5400000" scaled="0"/>
                </a:gradFill>
              </a:rPr>
              <a:t>Cores highlighted in red are application cores</a:t>
            </a:r>
          </a:p>
        </p:txBody>
      </p:sp>
    </p:spTree>
    <p:extLst>
      <p:ext uri="{BB962C8B-B14F-4D97-AF65-F5344CB8AC3E}">
        <p14:creationId xmlns:p14="http://schemas.microsoft.com/office/powerpoint/2010/main" val="2441613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Azure Sphere Developer Boards</a:t>
            </a:r>
          </a:p>
        </p:txBody>
      </p:sp>
      <p:sp>
        <p:nvSpPr>
          <p:cNvPr id="3" name="Subtitle"/>
          <p:cNvSpPr>
            <a:spLocks noGrp="1"/>
          </p:cNvSpPr>
          <p:nvPr>
            <p:ph sz="quarter" idx="10"/>
          </p:nvPr>
        </p:nvSpPr>
        <p:spPr>
          <a:xfrm>
            <a:off x="584200" y="1435100"/>
            <a:ext cx="11018838" cy="4308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There are multiple types of boards available to use</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pic>
        <p:nvPicPr>
          <p:cNvPr id="6" name="New picture">
            <a:extLst>
              <a:ext uri="{FF2B5EF4-FFF2-40B4-BE49-F238E27FC236}">
                <a16:creationId xmlns:a16="http://schemas.microsoft.com/office/drawing/2014/main" id="{D75AE382-3CD6-44B3-A564-85DA83A7BDC8}"/>
              </a:ext>
            </a:extLst>
          </p:cNvPr>
          <p:cNvPicPr/>
          <p:nvPr/>
        </p:nvPicPr>
        <p:blipFill>
          <a:blip r:embed="rId3"/>
          <a:stretch>
            <a:fillRect/>
          </a:stretch>
        </p:blipFill>
        <p:spPr>
          <a:xfrm>
            <a:off x="279768" y="2773929"/>
            <a:ext cx="2565825" cy="2485177"/>
          </a:xfrm>
          <a:prstGeom prst="rect">
            <a:avLst/>
          </a:prstGeom>
        </p:spPr>
      </p:pic>
      <p:pic>
        <p:nvPicPr>
          <p:cNvPr id="8" name="New picture">
            <a:extLst>
              <a:ext uri="{FF2B5EF4-FFF2-40B4-BE49-F238E27FC236}">
                <a16:creationId xmlns:a16="http://schemas.microsoft.com/office/drawing/2014/main" id="{F1F8CB4A-D3D0-4C65-85B8-AD21379C262B}"/>
              </a:ext>
            </a:extLst>
          </p:cNvPr>
          <p:cNvPicPr/>
          <p:nvPr/>
        </p:nvPicPr>
        <p:blipFill>
          <a:blip r:embed="rId4"/>
          <a:stretch>
            <a:fillRect/>
          </a:stretch>
        </p:blipFill>
        <p:spPr>
          <a:xfrm>
            <a:off x="3514654" y="2424789"/>
            <a:ext cx="4009678" cy="2815067"/>
          </a:xfrm>
          <a:prstGeom prst="rect">
            <a:avLst/>
          </a:prstGeom>
        </p:spPr>
      </p:pic>
      <p:pic>
        <p:nvPicPr>
          <p:cNvPr id="10" name="New picture">
            <a:extLst>
              <a:ext uri="{FF2B5EF4-FFF2-40B4-BE49-F238E27FC236}">
                <a16:creationId xmlns:a16="http://schemas.microsoft.com/office/drawing/2014/main" id="{7BA40DBB-33FE-481B-8B2F-1CDBBD325B72}"/>
              </a:ext>
            </a:extLst>
          </p:cNvPr>
          <p:cNvPicPr/>
          <p:nvPr/>
        </p:nvPicPr>
        <p:blipFill>
          <a:blip r:embed="rId5"/>
          <a:stretch>
            <a:fillRect/>
          </a:stretch>
        </p:blipFill>
        <p:spPr>
          <a:xfrm>
            <a:off x="7993692" y="2424789"/>
            <a:ext cx="4033166" cy="2815067"/>
          </a:xfrm>
          <a:prstGeom prst="rect">
            <a:avLst/>
          </a:prstGeom>
        </p:spPr>
      </p:pic>
      <p:sp>
        <p:nvSpPr>
          <p:cNvPr id="5" name="TextBox 4">
            <a:extLst>
              <a:ext uri="{FF2B5EF4-FFF2-40B4-BE49-F238E27FC236}">
                <a16:creationId xmlns:a16="http://schemas.microsoft.com/office/drawing/2014/main" id="{7D76F283-86EE-4FF1-ABC7-B9CE759C6411}"/>
              </a:ext>
            </a:extLst>
          </p:cNvPr>
          <p:cNvSpPr txBox="1"/>
          <p:nvPr/>
        </p:nvSpPr>
        <p:spPr>
          <a:xfrm>
            <a:off x="4679939" y="6304412"/>
            <a:ext cx="2832122" cy="307777"/>
          </a:xfrm>
          <a:prstGeom prst="rect">
            <a:avLst/>
          </a:prstGeom>
          <a:noFill/>
        </p:spPr>
        <p:txBody>
          <a:bodyPr wrap="none" lIns="0" tIns="0" rIns="0" bIns="0" rtlCol="0">
            <a:spAutoFit/>
          </a:bodyPr>
          <a:lstStyle/>
          <a:p>
            <a:pPr algn="l"/>
            <a:r>
              <a:rPr lang="en-AU" sz="2000">
                <a:solidFill>
                  <a:schemeClr val="accent1"/>
                </a:solidFill>
              </a:rPr>
              <a:t>https://aka.ms/IoTBoards</a:t>
            </a:r>
          </a:p>
        </p:txBody>
      </p:sp>
      <p:pic>
        <p:nvPicPr>
          <p:cNvPr id="2058" name="Picture 10" descr="Avnet: Quality Electronic Components &amp; Services">
            <a:extLst>
              <a:ext uri="{FF2B5EF4-FFF2-40B4-BE49-F238E27FC236}">
                <a16:creationId xmlns:a16="http://schemas.microsoft.com/office/drawing/2014/main" id="{1B01BB22-0DD9-4BB7-8A1A-1465F69FE47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628" y="2424789"/>
            <a:ext cx="1289053" cy="3626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ignal" title="Icon of a communication signal">
            <a:extLst>
              <a:ext uri="{FF2B5EF4-FFF2-40B4-BE49-F238E27FC236}">
                <a16:creationId xmlns:a16="http://schemas.microsoft.com/office/drawing/2014/main" id="{832BBD27-3BE3-4B5B-A613-87AC5F3B72B0}"/>
              </a:ext>
            </a:extLst>
          </p:cNvPr>
          <p:cNvSpPr>
            <a:spLocks noChangeAspect="1" noEditPoints="1"/>
          </p:cNvSpPr>
          <p:nvPr/>
        </p:nvSpPr>
        <p:spPr bwMode="auto">
          <a:xfrm>
            <a:off x="4013677" y="4144686"/>
            <a:ext cx="322261" cy="36576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4" name="Group 3">
            <a:extLst>
              <a:ext uri="{FF2B5EF4-FFF2-40B4-BE49-F238E27FC236}">
                <a16:creationId xmlns:a16="http://schemas.microsoft.com/office/drawing/2014/main" id="{C5E460CB-0273-43A2-B418-88D66CDCD2C5}"/>
              </a:ext>
            </a:extLst>
          </p:cNvPr>
          <p:cNvGrpSpPr/>
          <p:nvPr/>
        </p:nvGrpSpPr>
        <p:grpSpPr>
          <a:xfrm>
            <a:off x="1152579" y="4972163"/>
            <a:ext cx="4209169" cy="764276"/>
            <a:chOff x="3792670" y="3101515"/>
            <a:chExt cx="4209169" cy="764276"/>
          </a:xfrm>
        </p:grpSpPr>
        <p:grpSp>
          <p:nvGrpSpPr>
            <p:cNvPr id="28" name="Group 27">
              <a:extLst>
                <a:ext uri="{FF2B5EF4-FFF2-40B4-BE49-F238E27FC236}">
                  <a16:creationId xmlns:a16="http://schemas.microsoft.com/office/drawing/2014/main" id="{96A115B5-9FD1-47D8-8A37-1F133D1ACE48}"/>
                </a:ext>
              </a:extLst>
            </p:cNvPr>
            <p:cNvGrpSpPr/>
            <p:nvPr/>
          </p:nvGrpSpPr>
          <p:grpSpPr>
            <a:xfrm>
              <a:off x="3792670" y="3101515"/>
              <a:ext cx="4209169" cy="764276"/>
              <a:chOff x="7206017" y="486040"/>
              <a:chExt cx="4209169" cy="764276"/>
            </a:xfrm>
          </p:grpSpPr>
          <p:sp>
            <p:nvSpPr>
              <p:cNvPr id="29" name="Rectangle 28">
                <a:extLst>
                  <a:ext uri="{FF2B5EF4-FFF2-40B4-BE49-F238E27FC236}">
                    <a16:creationId xmlns:a16="http://schemas.microsoft.com/office/drawing/2014/main" id="{9C3BA3DB-6B96-4916-A9A6-B64F9CFF03DA}"/>
                  </a:ext>
                </a:extLst>
              </p:cNvPr>
              <p:cNvSpPr/>
              <p:nvPr/>
            </p:nvSpPr>
            <p:spPr>
              <a:xfrm>
                <a:off x="8122618" y="632729"/>
                <a:ext cx="3292568" cy="470898"/>
              </a:xfrm>
              <a:prstGeom prst="rect">
                <a:avLst/>
              </a:prstGeom>
            </p:spPr>
            <p:txBody>
              <a:bodyPr wrap="none" lIns="0" tIns="0" rIns="0" bIns="0" anchor="ctr" anchorCtr="0">
                <a:spAutoFit/>
              </a:bodyPr>
              <a:lstStyle/>
              <a:p>
                <a:pPr defTabSz="932114" fontAlgn="base">
                  <a:lnSpc>
                    <a:spcPct val="90000"/>
                  </a:lnSpc>
                  <a:spcBef>
                    <a:spcPct val="0"/>
                  </a:spcBef>
                  <a:spcAft>
                    <a:spcPct val="0"/>
                  </a:spcAft>
                  <a:defRPr/>
                </a:pPr>
                <a:r>
                  <a:rPr lang="en-US" kern="0">
                    <a:gradFill>
                      <a:gsLst>
                        <a:gs pos="1250">
                          <a:srgbClr val="000000"/>
                        </a:gs>
                        <a:gs pos="100000">
                          <a:srgbClr val="000000"/>
                        </a:gs>
                      </a:gsLst>
                      <a:lin ang="5400000" scaled="0"/>
                    </a:gradFill>
                    <a:latin typeface="Segoe UI Semibold"/>
                    <a:cs typeface="Segoe UI Semilight" panose="020B0402040204020203" pitchFamily="34" charset="0"/>
                  </a:rPr>
                  <a:t>NetX DUO</a:t>
                </a:r>
              </a:p>
              <a:p>
                <a:pPr defTabSz="932114" fontAlgn="base">
                  <a:lnSpc>
                    <a:spcPct val="90000"/>
                  </a:lnSpc>
                  <a:spcBef>
                    <a:spcPct val="0"/>
                  </a:spcBef>
                  <a:spcAft>
                    <a:spcPct val="0"/>
                  </a:spcAft>
                  <a:defRPr/>
                </a:pPr>
                <a:r>
                  <a:rPr lang="en-US" sz="1600">
                    <a:latin typeface="+mj-lt"/>
                  </a:rPr>
                  <a:t>A dual IPv4 and IPv6 and TLS stack </a:t>
                </a:r>
              </a:p>
            </p:txBody>
          </p:sp>
          <p:sp>
            <p:nvSpPr>
              <p:cNvPr id="30" name="Oval 29">
                <a:extLst>
                  <a:ext uri="{FF2B5EF4-FFF2-40B4-BE49-F238E27FC236}">
                    <a16:creationId xmlns:a16="http://schemas.microsoft.com/office/drawing/2014/main" id="{C3DA39EB-665F-47A9-9F12-AD7328EC016F}"/>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31" name="signal" title="Icon of a communication signal">
              <a:extLst>
                <a:ext uri="{FF2B5EF4-FFF2-40B4-BE49-F238E27FC236}">
                  <a16:creationId xmlns:a16="http://schemas.microsoft.com/office/drawing/2014/main" id="{FC2FF655-FDF1-4C1C-B22E-118FC0F1C585}"/>
                </a:ext>
              </a:extLst>
            </p:cNvPr>
            <p:cNvSpPr>
              <a:spLocks noChangeAspect="1" noEditPoints="1"/>
            </p:cNvSpPr>
            <p:nvPr/>
          </p:nvSpPr>
          <p:spPr bwMode="auto">
            <a:xfrm>
              <a:off x="4013677" y="3320610"/>
              <a:ext cx="322261" cy="36576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06AD4042-C20E-489D-B564-C7D18A76C1A6}"/>
              </a:ext>
            </a:extLst>
          </p:cNvPr>
          <p:cNvGrpSpPr/>
          <p:nvPr/>
        </p:nvGrpSpPr>
        <p:grpSpPr>
          <a:xfrm>
            <a:off x="1152579" y="3054610"/>
            <a:ext cx="3390676" cy="764276"/>
            <a:chOff x="3767732" y="1428889"/>
            <a:chExt cx="3390676" cy="764276"/>
          </a:xfrm>
        </p:grpSpPr>
        <p:grpSp>
          <p:nvGrpSpPr>
            <p:cNvPr id="32" name="Group 31">
              <a:extLst>
                <a:ext uri="{FF2B5EF4-FFF2-40B4-BE49-F238E27FC236}">
                  <a16:creationId xmlns:a16="http://schemas.microsoft.com/office/drawing/2014/main" id="{23B0EA30-3850-4B73-A6D3-9B26615AAD79}"/>
                </a:ext>
              </a:extLst>
            </p:cNvPr>
            <p:cNvGrpSpPr/>
            <p:nvPr/>
          </p:nvGrpSpPr>
          <p:grpSpPr>
            <a:xfrm>
              <a:off x="3767732" y="1428889"/>
              <a:ext cx="3390676" cy="764276"/>
              <a:chOff x="7206017" y="486040"/>
              <a:chExt cx="3390676" cy="764276"/>
            </a:xfrm>
          </p:grpSpPr>
          <p:sp>
            <p:nvSpPr>
              <p:cNvPr id="33" name="Rectangle 32">
                <a:extLst>
                  <a:ext uri="{FF2B5EF4-FFF2-40B4-BE49-F238E27FC236}">
                    <a16:creationId xmlns:a16="http://schemas.microsoft.com/office/drawing/2014/main" id="{AFF0ECE6-068F-4F31-A03A-8F5861100E74}"/>
                  </a:ext>
                </a:extLst>
              </p:cNvPr>
              <p:cNvSpPr/>
              <p:nvPr/>
            </p:nvSpPr>
            <p:spPr>
              <a:xfrm>
                <a:off x="8122618" y="606568"/>
                <a:ext cx="2474075" cy="523220"/>
              </a:xfrm>
              <a:prstGeom prst="rect">
                <a:avLst/>
              </a:prstGeom>
            </p:spPr>
            <p:txBody>
              <a:bodyPr wrap="none" lIns="0" tIns="0" rIns="0" bIns="0" anchor="ctr" anchorCtr="0">
                <a:spAutoFit/>
              </a:bodyPr>
              <a:lstStyle/>
              <a:p>
                <a:r>
                  <a:rPr lang="en-US" err="1">
                    <a:latin typeface="+mj-lt"/>
                  </a:rPr>
                  <a:t>Filex</a:t>
                </a:r>
                <a:r>
                  <a:rPr lang="en-US">
                    <a:latin typeface="+mj-lt"/>
                  </a:rPr>
                  <a:t> </a:t>
                </a:r>
              </a:p>
              <a:p>
                <a:r>
                  <a:rPr lang="en-US" sz="1600">
                    <a:latin typeface="+mj-lt"/>
                  </a:rPr>
                  <a:t>Embedded FAT File System</a:t>
                </a:r>
              </a:p>
            </p:txBody>
          </p:sp>
          <p:sp>
            <p:nvSpPr>
              <p:cNvPr id="34" name="Oval 33">
                <a:extLst>
                  <a:ext uri="{FF2B5EF4-FFF2-40B4-BE49-F238E27FC236}">
                    <a16:creationId xmlns:a16="http://schemas.microsoft.com/office/drawing/2014/main" id="{2D7D9CBD-3B42-47AF-91B7-5343E54F8D3B}"/>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38" name="Copy_E8C8" title="Icon of two documents stacked together">
              <a:extLst>
                <a:ext uri="{FF2B5EF4-FFF2-40B4-BE49-F238E27FC236}">
                  <a16:creationId xmlns:a16="http://schemas.microsoft.com/office/drawing/2014/main" id="{03289A47-467C-4AA7-AD3F-AC6DFF9E9C54}"/>
                </a:ext>
              </a:extLst>
            </p:cNvPr>
            <p:cNvSpPr>
              <a:spLocks noChangeAspect="1" noEditPoints="1"/>
            </p:cNvSpPr>
            <p:nvPr/>
          </p:nvSpPr>
          <p:spPr bwMode="auto">
            <a:xfrm>
              <a:off x="3997910" y="1613450"/>
              <a:ext cx="250817" cy="35063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716E359D-D3ED-40DD-AFF0-9283A31B9A2B}"/>
              </a:ext>
            </a:extLst>
          </p:cNvPr>
          <p:cNvGrpSpPr/>
          <p:nvPr/>
        </p:nvGrpSpPr>
        <p:grpSpPr>
          <a:xfrm>
            <a:off x="6011787" y="1459067"/>
            <a:ext cx="3037887" cy="764276"/>
            <a:chOff x="4512318" y="3865791"/>
            <a:chExt cx="3037887" cy="764276"/>
          </a:xfrm>
        </p:grpSpPr>
        <p:grpSp>
          <p:nvGrpSpPr>
            <p:cNvPr id="39" name="Group 38">
              <a:extLst>
                <a:ext uri="{FF2B5EF4-FFF2-40B4-BE49-F238E27FC236}">
                  <a16:creationId xmlns:a16="http://schemas.microsoft.com/office/drawing/2014/main" id="{30E818A5-E0F1-428A-9015-A22A575C8DD7}"/>
                </a:ext>
              </a:extLst>
            </p:cNvPr>
            <p:cNvGrpSpPr/>
            <p:nvPr/>
          </p:nvGrpSpPr>
          <p:grpSpPr>
            <a:xfrm>
              <a:off x="4512318" y="3865791"/>
              <a:ext cx="3037887" cy="764276"/>
              <a:chOff x="7206017" y="486040"/>
              <a:chExt cx="3037887" cy="764276"/>
            </a:xfrm>
          </p:grpSpPr>
          <p:sp>
            <p:nvSpPr>
              <p:cNvPr id="40" name="Rectangle 39">
                <a:extLst>
                  <a:ext uri="{FF2B5EF4-FFF2-40B4-BE49-F238E27FC236}">
                    <a16:creationId xmlns:a16="http://schemas.microsoft.com/office/drawing/2014/main" id="{924D1C32-F5C2-42B3-8C55-594E895F4E8D}"/>
                  </a:ext>
                </a:extLst>
              </p:cNvPr>
              <p:cNvSpPr/>
              <p:nvPr/>
            </p:nvSpPr>
            <p:spPr>
              <a:xfrm>
                <a:off x="8122618" y="632729"/>
                <a:ext cx="2121286" cy="470898"/>
              </a:xfrm>
              <a:prstGeom prst="rect">
                <a:avLst/>
              </a:prstGeom>
            </p:spPr>
            <p:txBody>
              <a:bodyPr wrap="none" lIns="0" tIns="0" rIns="0" bIns="0" anchor="ctr" anchorCtr="0">
                <a:spAutoFit/>
              </a:bodyPr>
              <a:lstStyle/>
              <a:p>
                <a:pPr defTabSz="932114" fontAlgn="base">
                  <a:lnSpc>
                    <a:spcPct val="90000"/>
                  </a:lnSpc>
                  <a:spcBef>
                    <a:spcPct val="0"/>
                  </a:spcBef>
                  <a:spcAft>
                    <a:spcPct val="0"/>
                  </a:spcAft>
                  <a:defRPr/>
                </a:pPr>
                <a:r>
                  <a:rPr lang="en-US" kern="0">
                    <a:gradFill>
                      <a:gsLst>
                        <a:gs pos="1250">
                          <a:srgbClr val="000000"/>
                        </a:gs>
                        <a:gs pos="100000">
                          <a:srgbClr val="000000"/>
                        </a:gs>
                      </a:gsLst>
                      <a:lin ang="5400000" scaled="0"/>
                    </a:gradFill>
                    <a:latin typeface="Segoe UI Semibold"/>
                    <a:cs typeface="Segoe UI Semilight" panose="020B0402040204020203" pitchFamily="34" charset="0"/>
                  </a:rPr>
                  <a:t>USBX</a:t>
                </a:r>
              </a:p>
              <a:p>
                <a:pPr defTabSz="932114" fontAlgn="base">
                  <a:lnSpc>
                    <a:spcPct val="90000"/>
                  </a:lnSpc>
                  <a:spcBef>
                    <a:spcPct val="0"/>
                  </a:spcBef>
                  <a:spcAft>
                    <a:spcPct val="0"/>
                  </a:spcAft>
                  <a:defRPr/>
                </a:pPr>
                <a:r>
                  <a:rPr lang="en-US" sz="1600">
                    <a:latin typeface="+mj-lt"/>
                  </a:rPr>
                  <a:t>USB Host/Device Stack</a:t>
                </a:r>
              </a:p>
            </p:txBody>
          </p:sp>
          <p:sp>
            <p:nvSpPr>
              <p:cNvPr id="41" name="Oval 40">
                <a:extLst>
                  <a:ext uri="{FF2B5EF4-FFF2-40B4-BE49-F238E27FC236}">
                    <a16:creationId xmlns:a16="http://schemas.microsoft.com/office/drawing/2014/main" id="{63DC7227-6057-4CD3-8215-515405E7CE12}"/>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43" name="usb_key" title="Icon of a flash drive">
              <a:extLst>
                <a:ext uri="{FF2B5EF4-FFF2-40B4-BE49-F238E27FC236}">
                  <a16:creationId xmlns:a16="http://schemas.microsoft.com/office/drawing/2014/main" id="{4EBDAFF4-B721-45CC-A894-D6C7822B86C1}"/>
                </a:ext>
              </a:extLst>
            </p:cNvPr>
            <p:cNvSpPr>
              <a:spLocks noChangeAspect="1" noEditPoints="1"/>
            </p:cNvSpPr>
            <p:nvPr/>
          </p:nvSpPr>
          <p:spPr bwMode="auto">
            <a:xfrm>
              <a:off x="4804636" y="4060826"/>
              <a:ext cx="199414" cy="365760"/>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0CBC951C-50A9-4242-A7AE-D02FBB99DFD8}"/>
              </a:ext>
            </a:extLst>
          </p:cNvPr>
          <p:cNvGrpSpPr/>
          <p:nvPr/>
        </p:nvGrpSpPr>
        <p:grpSpPr>
          <a:xfrm>
            <a:off x="6011787" y="3054610"/>
            <a:ext cx="5137308" cy="764276"/>
            <a:chOff x="3317264" y="4394161"/>
            <a:chExt cx="5137308" cy="764276"/>
          </a:xfrm>
        </p:grpSpPr>
        <p:grpSp>
          <p:nvGrpSpPr>
            <p:cNvPr id="44" name="Group 43">
              <a:extLst>
                <a:ext uri="{FF2B5EF4-FFF2-40B4-BE49-F238E27FC236}">
                  <a16:creationId xmlns:a16="http://schemas.microsoft.com/office/drawing/2014/main" id="{F375B5F5-0C9C-4606-955A-1CD8C4B7F23D}"/>
                </a:ext>
              </a:extLst>
            </p:cNvPr>
            <p:cNvGrpSpPr/>
            <p:nvPr/>
          </p:nvGrpSpPr>
          <p:grpSpPr>
            <a:xfrm>
              <a:off x="3317264" y="4394161"/>
              <a:ext cx="5137308" cy="764276"/>
              <a:chOff x="7206017" y="486040"/>
              <a:chExt cx="5137308" cy="764276"/>
            </a:xfrm>
          </p:grpSpPr>
          <p:sp>
            <p:nvSpPr>
              <p:cNvPr id="45" name="Rectangle 44">
                <a:extLst>
                  <a:ext uri="{FF2B5EF4-FFF2-40B4-BE49-F238E27FC236}">
                    <a16:creationId xmlns:a16="http://schemas.microsoft.com/office/drawing/2014/main" id="{31932191-CC10-4435-92D8-607701973DC7}"/>
                  </a:ext>
                </a:extLst>
              </p:cNvPr>
              <p:cNvSpPr/>
              <p:nvPr/>
            </p:nvSpPr>
            <p:spPr>
              <a:xfrm>
                <a:off x="8122618" y="632729"/>
                <a:ext cx="4220707" cy="470898"/>
              </a:xfrm>
              <a:prstGeom prst="rect">
                <a:avLst/>
              </a:prstGeom>
            </p:spPr>
            <p:txBody>
              <a:bodyPr wrap="none" lIns="0" tIns="0" rIns="0" bIns="0" anchor="ctr" anchorCtr="0">
                <a:spAutoFit/>
              </a:bodyPr>
              <a:lstStyle/>
              <a:p>
                <a:pPr defTabSz="932114" fontAlgn="base">
                  <a:lnSpc>
                    <a:spcPct val="90000"/>
                  </a:lnSpc>
                  <a:spcBef>
                    <a:spcPct val="0"/>
                  </a:spcBef>
                  <a:spcAft>
                    <a:spcPct val="0"/>
                  </a:spcAft>
                  <a:defRPr/>
                </a:pPr>
                <a:r>
                  <a:rPr lang="en-US" kern="0">
                    <a:gradFill>
                      <a:gsLst>
                        <a:gs pos="1250">
                          <a:srgbClr val="000000"/>
                        </a:gs>
                        <a:gs pos="100000">
                          <a:srgbClr val="000000"/>
                        </a:gs>
                      </a:gsLst>
                      <a:lin ang="5400000" scaled="0"/>
                    </a:gradFill>
                    <a:latin typeface="Segoe UI Semibold"/>
                    <a:cs typeface="Segoe UI Semilight" panose="020B0402040204020203" pitchFamily="34" charset="0"/>
                  </a:rPr>
                  <a:t>GUIX and GUIX Studio</a:t>
                </a:r>
              </a:p>
              <a:p>
                <a:pPr defTabSz="932114" fontAlgn="base">
                  <a:lnSpc>
                    <a:spcPct val="90000"/>
                  </a:lnSpc>
                  <a:spcBef>
                    <a:spcPct val="0"/>
                  </a:spcBef>
                  <a:spcAft>
                    <a:spcPct val="0"/>
                  </a:spcAft>
                  <a:defRPr/>
                </a:pPr>
                <a:r>
                  <a:rPr lang="en-US" sz="1600" kern="0">
                    <a:gradFill>
                      <a:gsLst>
                        <a:gs pos="1250">
                          <a:srgbClr val="000000"/>
                        </a:gs>
                        <a:gs pos="100000">
                          <a:srgbClr val="000000"/>
                        </a:gs>
                      </a:gsLst>
                      <a:lin ang="5400000" scaled="0"/>
                    </a:gradFill>
                    <a:latin typeface="Segoe UI Semibold"/>
                    <a:cs typeface="Segoe UI Semilight" panose="020B0402040204020203" pitchFamily="34" charset="0"/>
                  </a:rPr>
                  <a:t>Complete UI application design environment </a:t>
                </a:r>
                <a:endParaRPr lang="en-US" sz="1600">
                  <a:latin typeface="+mj-lt"/>
                </a:endParaRPr>
              </a:p>
            </p:txBody>
          </p:sp>
          <p:sp>
            <p:nvSpPr>
              <p:cNvPr id="46" name="Oval 45">
                <a:extLst>
                  <a:ext uri="{FF2B5EF4-FFF2-40B4-BE49-F238E27FC236}">
                    <a16:creationId xmlns:a16="http://schemas.microsoft.com/office/drawing/2014/main" id="{621D0219-C2B4-4D81-86B7-605D1C66511E}"/>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48" name="create" title="Icon of a pencil with an arrow around it pointing counterclockwise">
              <a:extLst>
                <a:ext uri="{FF2B5EF4-FFF2-40B4-BE49-F238E27FC236}">
                  <a16:creationId xmlns:a16="http://schemas.microsoft.com/office/drawing/2014/main" id="{9025E464-5DC1-47B3-9F56-10283571B84B}"/>
                </a:ext>
              </a:extLst>
            </p:cNvPr>
            <p:cNvSpPr>
              <a:spLocks noChangeAspect="1" noEditPoints="1"/>
            </p:cNvSpPr>
            <p:nvPr/>
          </p:nvSpPr>
          <p:spPr bwMode="auto">
            <a:xfrm>
              <a:off x="3512686" y="4583747"/>
              <a:ext cx="393192" cy="385102"/>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sq">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F25C0321-5740-45E0-A635-BB351B5CC54A}"/>
              </a:ext>
            </a:extLst>
          </p:cNvPr>
          <p:cNvGrpSpPr/>
          <p:nvPr/>
        </p:nvGrpSpPr>
        <p:grpSpPr>
          <a:xfrm>
            <a:off x="1152579" y="1459067"/>
            <a:ext cx="4253220" cy="764276"/>
            <a:chOff x="3779256" y="577936"/>
            <a:chExt cx="4253220" cy="764276"/>
          </a:xfrm>
        </p:grpSpPr>
        <p:grpSp>
          <p:nvGrpSpPr>
            <p:cNvPr id="50" name="Group 49">
              <a:extLst>
                <a:ext uri="{FF2B5EF4-FFF2-40B4-BE49-F238E27FC236}">
                  <a16:creationId xmlns:a16="http://schemas.microsoft.com/office/drawing/2014/main" id="{1DEC383A-D218-4580-BC2A-D16A5C0B4499}"/>
                </a:ext>
              </a:extLst>
            </p:cNvPr>
            <p:cNvGrpSpPr/>
            <p:nvPr/>
          </p:nvGrpSpPr>
          <p:grpSpPr>
            <a:xfrm>
              <a:off x="3779256" y="577936"/>
              <a:ext cx="4253220" cy="764276"/>
              <a:chOff x="7206017" y="486040"/>
              <a:chExt cx="4253220" cy="764276"/>
            </a:xfrm>
          </p:grpSpPr>
          <p:sp>
            <p:nvSpPr>
              <p:cNvPr id="51" name="Rectangle 50">
                <a:extLst>
                  <a:ext uri="{FF2B5EF4-FFF2-40B4-BE49-F238E27FC236}">
                    <a16:creationId xmlns:a16="http://schemas.microsoft.com/office/drawing/2014/main" id="{676F403A-F914-4A5D-833F-BAE74ADD8664}"/>
                  </a:ext>
                </a:extLst>
              </p:cNvPr>
              <p:cNvSpPr/>
              <p:nvPr/>
            </p:nvSpPr>
            <p:spPr>
              <a:xfrm>
                <a:off x="8122618" y="606568"/>
                <a:ext cx="3336619" cy="523220"/>
              </a:xfrm>
              <a:prstGeom prst="rect">
                <a:avLst/>
              </a:prstGeom>
            </p:spPr>
            <p:txBody>
              <a:bodyPr wrap="none" lIns="0" tIns="0" rIns="0" bIns="0" anchor="ctr" anchorCtr="0">
                <a:spAutoFit/>
              </a:bodyPr>
              <a:lstStyle/>
              <a:p>
                <a:r>
                  <a:rPr lang="en-US" err="1">
                    <a:latin typeface="+mj-lt"/>
                  </a:rPr>
                  <a:t>ThreadX</a:t>
                </a:r>
                <a:endParaRPr lang="en-US">
                  <a:latin typeface="+mj-lt"/>
                </a:endParaRPr>
              </a:p>
              <a:p>
                <a:r>
                  <a:rPr lang="en-US" sz="1600">
                    <a:latin typeface="+mj-lt"/>
                  </a:rPr>
                  <a:t>Real-Time Operating System (RTOS)</a:t>
                </a:r>
              </a:p>
            </p:txBody>
          </p:sp>
          <p:sp>
            <p:nvSpPr>
              <p:cNvPr id="52" name="Oval 51">
                <a:extLst>
                  <a:ext uri="{FF2B5EF4-FFF2-40B4-BE49-F238E27FC236}">
                    <a16:creationId xmlns:a16="http://schemas.microsoft.com/office/drawing/2014/main" id="{31AA6354-70F3-4977-8A96-AE4DD6206182}"/>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53" name="binary" title="Icon of binary code, ones and zeros">
              <a:extLst>
                <a:ext uri="{FF2B5EF4-FFF2-40B4-BE49-F238E27FC236}">
                  <a16:creationId xmlns:a16="http://schemas.microsoft.com/office/drawing/2014/main" id="{E65D5661-DA4F-4154-89B5-9204E79CEE49}"/>
                </a:ext>
              </a:extLst>
            </p:cNvPr>
            <p:cNvSpPr>
              <a:spLocks noChangeAspect="1" noEditPoints="1"/>
            </p:cNvSpPr>
            <p:nvPr/>
          </p:nvSpPr>
          <p:spPr bwMode="auto">
            <a:xfrm>
              <a:off x="3962654" y="769150"/>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2D756CED-1A5A-47B8-B469-D83CEC8EF698}"/>
              </a:ext>
            </a:extLst>
          </p:cNvPr>
          <p:cNvGrpSpPr/>
          <p:nvPr/>
        </p:nvGrpSpPr>
        <p:grpSpPr>
          <a:xfrm>
            <a:off x="6095549" y="4972163"/>
            <a:ext cx="4746176" cy="764276"/>
            <a:chOff x="3789152" y="5956726"/>
            <a:chExt cx="4746176" cy="764276"/>
          </a:xfrm>
        </p:grpSpPr>
        <p:grpSp>
          <p:nvGrpSpPr>
            <p:cNvPr id="56" name="Group 55">
              <a:extLst>
                <a:ext uri="{FF2B5EF4-FFF2-40B4-BE49-F238E27FC236}">
                  <a16:creationId xmlns:a16="http://schemas.microsoft.com/office/drawing/2014/main" id="{359EDEFD-85C5-4209-B1ED-B61C9AEB4A06}"/>
                </a:ext>
              </a:extLst>
            </p:cNvPr>
            <p:cNvGrpSpPr/>
            <p:nvPr/>
          </p:nvGrpSpPr>
          <p:grpSpPr>
            <a:xfrm>
              <a:off x="3789152" y="5956726"/>
              <a:ext cx="4746176" cy="764276"/>
              <a:chOff x="7206017" y="486040"/>
              <a:chExt cx="4746176" cy="764276"/>
            </a:xfrm>
          </p:grpSpPr>
          <p:sp>
            <p:nvSpPr>
              <p:cNvPr id="57" name="Rectangle 56">
                <a:extLst>
                  <a:ext uri="{FF2B5EF4-FFF2-40B4-BE49-F238E27FC236}">
                    <a16:creationId xmlns:a16="http://schemas.microsoft.com/office/drawing/2014/main" id="{5B3FF761-3E5F-4EFF-96FE-F9C06E007ABA}"/>
                  </a:ext>
                </a:extLst>
              </p:cNvPr>
              <p:cNvSpPr/>
              <p:nvPr/>
            </p:nvSpPr>
            <p:spPr>
              <a:xfrm>
                <a:off x="8122618" y="632729"/>
                <a:ext cx="3829575" cy="470898"/>
              </a:xfrm>
              <a:prstGeom prst="rect">
                <a:avLst/>
              </a:prstGeom>
            </p:spPr>
            <p:txBody>
              <a:bodyPr wrap="none" lIns="0" tIns="0" rIns="0" bIns="0" anchor="ctr" anchorCtr="0">
                <a:spAutoFit/>
              </a:bodyPr>
              <a:lstStyle/>
              <a:p>
                <a:pPr defTabSz="932114" fontAlgn="base">
                  <a:lnSpc>
                    <a:spcPct val="90000"/>
                  </a:lnSpc>
                  <a:spcBef>
                    <a:spcPct val="0"/>
                  </a:spcBef>
                  <a:spcAft>
                    <a:spcPct val="0"/>
                  </a:spcAft>
                  <a:defRPr/>
                </a:pPr>
                <a:r>
                  <a:rPr lang="en-US" kern="0" err="1">
                    <a:gradFill>
                      <a:gsLst>
                        <a:gs pos="1250">
                          <a:srgbClr val="000000"/>
                        </a:gs>
                        <a:gs pos="100000">
                          <a:srgbClr val="000000"/>
                        </a:gs>
                      </a:gsLst>
                      <a:lin ang="5400000" scaled="0"/>
                    </a:gradFill>
                    <a:latin typeface="Segoe UI Semibold"/>
                    <a:cs typeface="Segoe UI Semilight" panose="020B0402040204020203" pitchFamily="34" charset="0"/>
                  </a:rPr>
                  <a:t>TraceX</a:t>
                </a:r>
                <a:endParaRPr lang="en-US" kern="0">
                  <a:gradFill>
                    <a:gsLst>
                      <a:gs pos="1250">
                        <a:srgbClr val="000000"/>
                      </a:gs>
                      <a:gs pos="100000">
                        <a:srgbClr val="000000"/>
                      </a:gs>
                    </a:gsLst>
                    <a:lin ang="5400000" scaled="0"/>
                  </a:gradFill>
                  <a:latin typeface="Segoe UI Semibold"/>
                  <a:cs typeface="Segoe UI Semilight" panose="020B0402040204020203" pitchFamily="34" charset="0"/>
                </a:endParaRPr>
              </a:p>
              <a:p>
                <a:pPr defTabSz="932114" fontAlgn="base">
                  <a:lnSpc>
                    <a:spcPct val="90000"/>
                  </a:lnSpc>
                  <a:spcBef>
                    <a:spcPct val="0"/>
                  </a:spcBef>
                  <a:spcAft>
                    <a:spcPct val="0"/>
                  </a:spcAft>
                  <a:defRPr/>
                </a:pPr>
                <a:r>
                  <a:rPr lang="en-US" sz="1600" kern="0">
                    <a:gradFill>
                      <a:gsLst>
                        <a:gs pos="1250">
                          <a:srgbClr val="000000"/>
                        </a:gs>
                        <a:gs pos="100000">
                          <a:srgbClr val="000000"/>
                        </a:gs>
                      </a:gsLst>
                      <a:lin ang="5400000" scaled="0"/>
                    </a:gradFill>
                    <a:latin typeface="Segoe UI Semibold"/>
                    <a:cs typeface="Segoe UI Semilight" panose="020B0402040204020203" pitchFamily="34" charset="0"/>
                  </a:rPr>
                  <a:t>Real Time, Graphical Event Trace Analysis</a:t>
                </a:r>
                <a:endParaRPr lang="en-US" sz="1600">
                  <a:latin typeface="+mj-lt"/>
                </a:endParaRPr>
              </a:p>
            </p:txBody>
          </p:sp>
          <p:sp>
            <p:nvSpPr>
              <p:cNvPr id="58" name="Oval 57">
                <a:extLst>
                  <a:ext uri="{FF2B5EF4-FFF2-40B4-BE49-F238E27FC236}">
                    <a16:creationId xmlns:a16="http://schemas.microsoft.com/office/drawing/2014/main" id="{1783D8A9-1F81-440A-9DDE-53C14F02AE2E}"/>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60" name="GenericApp_EB3B" title="Icon of an app window">
              <a:extLst>
                <a:ext uri="{FF2B5EF4-FFF2-40B4-BE49-F238E27FC236}">
                  <a16:creationId xmlns:a16="http://schemas.microsoft.com/office/drawing/2014/main" id="{E267998A-EEE9-47FD-814C-BF87C469DE36}"/>
                </a:ext>
              </a:extLst>
            </p:cNvPr>
            <p:cNvSpPr>
              <a:spLocks noChangeAspect="1" noEditPoints="1"/>
            </p:cNvSpPr>
            <p:nvPr/>
          </p:nvSpPr>
          <p:spPr bwMode="auto">
            <a:xfrm>
              <a:off x="3933601" y="6174724"/>
              <a:ext cx="457020" cy="36576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id="{3CF03520-6FCC-495D-B1A7-616A2E1172B9}"/>
              </a:ext>
            </a:extLst>
          </p:cNvPr>
          <p:cNvCxnSpPr>
            <a:cxnSpLocks/>
          </p:cNvCxnSpPr>
          <p:nvPr/>
        </p:nvCxnSpPr>
        <p:spPr>
          <a:xfrm>
            <a:off x="6161525" y="5840838"/>
            <a:ext cx="4553682" cy="0"/>
          </a:xfrm>
          <a:prstGeom prst="line">
            <a:avLst/>
          </a:prstGeom>
          <a:noFill/>
          <a:ln w="9525" cap="flat" cmpd="sng" algn="ctr">
            <a:solidFill>
              <a:srgbClr val="0078D7"/>
            </a:solidFill>
            <a:prstDash val="solid"/>
            <a:headEnd type="none"/>
            <a:tailEnd type="none"/>
          </a:ln>
          <a:effectLst/>
        </p:spPr>
      </p:cxnSp>
      <p:cxnSp>
        <p:nvCxnSpPr>
          <p:cNvPr id="36" name="Straight Connector 35">
            <a:extLst>
              <a:ext uri="{FF2B5EF4-FFF2-40B4-BE49-F238E27FC236}">
                <a16:creationId xmlns:a16="http://schemas.microsoft.com/office/drawing/2014/main" id="{08378EA7-77A2-4ECA-AAC4-B7B71008C01A}"/>
              </a:ext>
            </a:extLst>
          </p:cNvPr>
          <p:cNvCxnSpPr>
            <a:cxnSpLocks/>
          </p:cNvCxnSpPr>
          <p:nvPr/>
        </p:nvCxnSpPr>
        <p:spPr>
          <a:xfrm>
            <a:off x="1021473" y="5854698"/>
            <a:ext cx="4553682" cy="0"/>
          </a:xfrm>
          <a:prstGeom prst="line">
            <a:avLst/>
          </a:prstGeom>
          <a:noFill/>
          <a:ln w="9525" cap="flat" cmpd="sng" algn="ctr">
            <a:solidFill>
              <a:srgbClr val="0078D7"/>
            </a:solidFill>
            <a:prstDash val="solid"/>
            <a:headEnd type="none"/>
            <a:tailEnd type="none"/>
          </a:ln>
          <a:effectLst/>
        </p:spPr>
      </p:cxnSp>
      <p:cxnSp>
        <p:nvCxnSpPr>
          <p:cNvPr id="37" name="Straight Connector 36">
            <a:extLst>
              <a:ext uri="{FF2B5EF4-FFF2-40B4-BE49-F238E27FC236}">
                <a16:creationId xmlns:a16="http://schemas.microsoft.com/office/drawing/2014/main" id="{F7A837D3-FD96-471F-B1B7-2BAD84B6756A}"/>
              </a:ext>
            </a:extLst>
          </p:cNvPr>
          <p:cNvCxnSpPr>
            <a:cxnSpLocks/>
          </p:cNvCxnSpPr>
          <p:nvPr/>
        </p:nvCxnSpPr>
        <p:spPr>
          <a:xfrm>
            <a:off x="1090749" y="4030514"/>
            <a:ext cx="4553682" cy="0"/>
          </a:xfrm>
          <a:prstGeom prst="line">
            <a:avLst/>
          </a:prstGeom>
          <a:noFill/>
          <a:ln w="9525" cap="flat" cmpd="sng" algn="ctr">
            <a:solidFill>
              <a:srgbClr val="0078D7"/>
            </a:solidFill>
            <a:prstDash val="solid"/>
            <a:headEnd type="none"/>
            <a:tailEnd type="none"/>
          </a:ln>
          <a:effectLst/>
        </p:spPr>
      </p:cxnSp>
      <p:cxnSp>
        <p:nvCxnSpPr>
          <p:cNvPr id="42" name="Straight Connector 41">
            <a:extLst>
              <a:ext uri="{FF2B5EF4-FFF2-40B4-BE49-F238E27FC236}">
                <a16:creationId xmlns:a16="http://schemas.microsoft.com/office/drawing/2014/main" id="{21F06D22-E299-467C-856E-C94DBBBFA653}"/>
              </a:ext>
            </a:extLst>
          </p:cNvPr>
          <p:cNvCxnSpPr>
            <a:cxnSpLocks/>
          </p:cNvCxnSpPr>
          <p:nvPr/>
        </p:nvCxnSpPr>
        <p:spPr>
          <a:xfrm>
            <a:off x="1086137" y="2307930"/>
            <a:ext cx="4553682" cy="0"/>
          </a:xfrm>
          <a:prstGeom prst="line">
            <a:avLst/>
          </a:prstGeom>
          <a:noFill/>
          <a:ln w="9525" cap="flat" cmpd="sng" algn="ctr">
            <a:solidFill>
              <a:srgbClr val="0078D7"/>
            </a:solidFill>
            <a:prstDash val="solid"/>
            <a:headEnd type="none"/>
            <a:tailEnd type="none"/>
          </a:ln>
          <a:effectLst/>
        </p:spPr>
      </p:cxnSp>
      <p:cxnSp>
        <p:nvCxnSpPr>
          <p:cNvPr id="47" name="Straight Connector 46">
            <a:extLst>
              <a:ext uri="{FF2B5EF4-FFF2-40B4-BE49-F238E27FC236}">
                <a16:creationId xmlns:a16="http://schemas.microsoft.com/office/drawing/2014/main" id="{554D4AB2-A64A-48B6-BFDF-22B4C6507B28}"/>
              </a:ext>
            </a:extLst>
          </p:cNvPr>
          <p:cNvCxnSpPr>
            <a:cxnSpLocks/>
          </p:cNvCxnSpPr>
          <p:nvPr/>
        </p:nvCxnSpPr>
        <p:spPr>
          <a:xfrm>
            <a:off x="6013755" y="2312554"/>
            <a:ext cx="4553682" cy="0"/>
          </a:xfrm>
          <a:prstGeom prst="line">
            <a:avLst/>
          </a:prstGeom>
          <a:noFill/>
          <a:ln w="9525" cap="flat" cmpd="sng" algn="ctr">
            <a:solidFill>
              <a:srgbClr val="0078D7"/>
            </a:solidFill>
            <a:prstDash val="solid"/>
            <a:headEnd type="none"/>
            <a:tailEnd type="none"/>
          </a:ln>
          <a:effectLst/>
        </p:spPr>
      </p:cxnSp>
      <p:cxnSp>
        <p:nvCxnSpPr>
          <p:cNvPr id="49" name="Straight Connector 48">
            <a:extLst>
              <a:ext uri="{FF2B5EF4-FFF2-40B4-BE49-F238E27FC236}">
                <a16:creationId xmlns:a16="http://schemas.microsoft.com/office/drawing/2014/main" id="{FE21AE6A-D5C6-45B4-9AD3-0B28F345435F}"/>
              </a:ext>
            </a:extLst>
          </p:cNvPr>
          <p:cNvCxnSpPr>
            <a:cxnSpLocks/>
          </p:cNvCxnSpPr>
          <p:nvPr/>
        </p:nvCxnSpPr>
        <p:spPr>
          <a:xfrm>
            <a:off x="6073795" y="4016669"/>
            <a:ext cx="4553682" cy="0"/>
          </a:xfrm>
          <a:prstGeom prst="line">
            <a:avLst/>
          </a:prstGeom>
          <a:noFill/>
          <a:ln w="9525" cap="flat" cmpd="sng" algn="ctr">
            <a:solidFill>
              <a:srgbClr val="0078D7"/>
            </a:solidFill>
            <a:prstDash val="solid"/>
            <a:headEnd type="none"/>
            <a:tailEnd type="none"/>
          </a:ln>
          <a:effectLst/>
        </p:spPr>
      </p:cxnSp>
      <p:sp>
        <p:nvSpPr>
          <p:cNvPr id="55" name="TextBox 54">
            <a:extLst>
              <a:ext uri="{FF2B5EF4-FFF2-40B4-BE49-F238E27FC236}">
                <a16:creationId xmlns:a16="http://schemas.microsoft.com/office/drawing/2014/main" id="{46598191-4426-4AC8-B6AE-5A3607C42A2F}"/>
              </a:ext>
            </a:extLst>
          </p:cNvPr>
          <p:cNvSpPr txBox="1"/>
          <p:nvPr/>
        </p:nvSpPr>
        <p:spPr>
          <a:xfrm>
            <a:off x="0" y="665569"/>
            <a:ext cx="12192000" cy="615553"/>
          </a:xfrm>
          <a:prstGeom prst="rect">
            <a:avLst/>
          </a:prstGeom>
          <a:noFill/>
        </p:spPr>
        <p:txBody>
          <a:bodyPr wrap="square" lIns="0" tIns="0" rIns="0" bIns="0" rtlCol="0">
            <a:spAutoFit/>
          </a:bodyPr>
          <a:lstStyle/>
          <a:p>
            <a:pPr algn="ctr"/>
            <a:r>
              <a:rPr lang="en-US" sz="4000">
                <a:gradFill>
                  <a:gsLst>
                    <a:gs pos="2917">
                      <a:schemeClr val="tx1"/>
                    </a:gs>
                    <a:gs pos="30000">
                      <a:schemeClr val="tx1"/>
                    </a:gs>
                  </a:gsLst>
                  <a:lin ang="5400000" scaled="0"/>
                </a:gradFill>
              </a:rPr>
              <a:t>Azure RTOS</a:t>
            </a:r>
          </a:p>
        </p:txBody>
      </p:sp>
      <p:sp>
        <p:nvSpPr>
          <p:cNvPr id="8" name="TextBox 7">
            <a:extLst>
              <a:ext uri="{FF2B5EF4-FFF2-40B4-BE49-F238E27FC236}">
                <a16:creationId xmlns:a16="http://schemas.microsoft.com/office/drawing/2014/main" id="{9B1CBE03-6D4E-453A-BD0C-DF8C965CD332}"/>
              </a:ext>
            </a:extLst>
          </p:cNvPr>
          <p:cNvSpPr txBox="1"/>
          <p:nvPr/>
        </p:nvSpPr>
        <p:spPr>
          <a:xfrm>
            <a:off x="1021473" y="6285661"/>
            <a:ext cx="4745723" cy="307777"/>
          </a:xfrm>
          <a:prstGeom prst="rect">
            <a:avLst/>
          </a:prstGeom>
          <a:noFill/>
        </p:spPr>
        <p:txBody>
          <a:bodyPr wrap="none" lIns="0" tIns="0" rIns="0" bIns="0" rtlCol="0">
            <a:spAutoFit/>
          </a:bodyPr>
          <a:lstStyle/>
          <a:p>
            <a:pPr algn="l"/>
            <a:r>
              <a:rPr lang="en-AU" sz="2000"/>
              <a:t>https://azure.microsoft.com/services/rtos/</a:t>
            </a:r>
          </a:p>
        </p:txBody>
      </p:sp>
    </p:spTree>
    <p:extLst>
      <p:ext uri="{BB962C8B-B14F-4D97-AF65-F5344CB8AC3E}">
        <p14:creationId xmlns:p14="http://schemas.microsoft.com/office/powerpoint/2010/main" val="24186429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58422" b="86319"/>
          <a:stretch/>
        </p:blipFill>
        <p:spPr>
          <a:xfrm>
            <a:off x="3888915" y="764252"/>
            <a:ext cx="4414170" cy="845053"/>
          </a:xfrm>
          <a:prstGeom prst="rect">
            <a:avLst/>
          </a:prstGeom>
          <a:effectLst/>
        </p:spPr>
      </p:pic>
      <p:pic>
        <p:nvPicPr>
          <p:cNvPr id="9" name="Picture 8" descr="EL-block-diagram-threadx.png">
            <a:extLst>
              <a:ext uri="{FF2B5EF4-FFF2-40B4-BE49-F238E27FC236}">
                <a16:creationId xmlns:a16="http://schemas.microsoft.com/office/drawing/2014/main" id="{2DA5EDB6-3564-4A26-9DF0-D4B376BD9CFD}"/>
              </a:ext>
            </a:extLst>
          </p:cNvPr>
          <p:cNvPicPr>
            <a:picLocks noChangeAspect="1"/>
          </p:cNvPicPr>
          <p:nvPr/>
        </p:nvPicPr>
        <p:blipFill>
          <a:blip r:embed="rId4"/>
          <a:stretch>
            <a:fillRect/>
          </a:stretch>
        </p:blipFill>
        <p:spPr>
          <a:xfrm>
            <a:off x="2969341" y="1807459"/>
            <a:ext cx="6400800" cy="3287623"/>
          </a:xfrm>
          <a:prstGeom prst="rect">
            <a:avLst/>
          </a:prstGeom>
        </p:spPr>
      </p:pic>
      <p:sp>
        <p:nvSpPr>
          <p:cNvPr id="10" name="TextBox 9">
            <a:extLst>
              <a:ext uri="{FF2B5EF4-FFF2-40B4-BE49-F238E27FC236}">
                <a16:creationId xmlns:a16="http://schemas.microsoft.com/office/drawing/2014/main" id="{9AF95D13-4A7E-4301-82D7-42EE31EBBB6E}"/>
              </a:ext>
            </a:extLst>
          </p:cNvPr>
          <p:cNvSpPr txBox="1"/>
          <p:nvPr/>
        </p:nvSpPr>
        <p:spPr>
          <a:xfrm>
            <a:off x="449323" y="1639615"/>
            <a:ext cx="1531188" cy="1107996"/>
          </a:xfrm>
          <a:prstGeom prst="rect">
            <a:avLst/>
          </a:prstGeom>
          <a:noFill/>
        </p:spPr>
        <p:txBody>
          <a:bodyPr wrap="none" rtlCol="0">
            <a:spAutoFit/>
          </a:bodyPr>
          <a:lstStyle/>
          <a:p>
            <a:pPr algn="ctr"/>
            <a:r>
              <a:rPr lang="en-US" sz="4800" b="1">
                <a:solidFill>
                  <a:schemeClr val="accent4"/>
                </a:solidFill>
                <a:latin typeface="Arial" panose="020B0604020202020204" pitchFamily="34" charset="0"/>
                <a:cs typeface="Arial" panose="020B0604020202020204" pitchFamily="34" charset="0"/>
              </a:rPr>
              <a:t>2K</a:t>
            </a:r>
          </a:p>
          <a:p>
            <a:pPr algn="ctr"/>
            <a:r>
              <a:rPr lang="en-US">
                <a:solidFill>
                  <a:srgbClr val="0070C0"/>
                </a:solidFill>
                <a:latin typeface="Arial" panose="020B0604020202020204" pitchFamily="34" charset="0"/>
                <a:cs typeface="Arial" panose="020B0604020202020204" pitchFamily="34" charset="0"/>
              </a:rPr>
              <a:t>Min Footprint</a:t>
            </a:r>
          </a:p>
        </p:txBody>
      </p:sp>
      <p:pic>
        <p:nvPicPr>
          <p:cNvPr id="11" name="Picture 10" descr="TUV_SAAR.png">
            <a:extLst>
              <a:ext uri="{FF2B5EF4-FFF2-40B4-BE49-F238E27FC236}">
                <a16:creationId xmlns:a16="http://schemas.microsoft.com/office/drawing/2014/main" id="{5BB88009-C17F-45D1-88D5-6A012F2DDFF2}"/>
              </a:ext>
            </a:extLst>
          </p:cNvPr>
          <p:cNvPicPr>
            <a:picLocks noChangeAspect="1"/>
          </p:cNvPicPr>
          <p:nvPr/>
        </p:nvPicPr>
        <p:blipFill>
          <a:blip r:embed="rId5"/>
          <a:stretch>
            <a:fillRect/>
          </a:stretch>
        </p:blipFill>
        <p:spPr>
          <a:xfrm>
            <a:off x="820379" y="3046010"/>
            <a:ext cx="914400" cy="943495"/>
          </a:xfrm>
          <a:prstGeom prst="rect">
            <a:avLst/>
          </a:prstGeom>
        </p:spPr>
      </p:pic>
      <p:pic>
        <p:nvPicPr>
          <p:cNvPr id="13" name="Picture 12" descr="EAL4+.png">
            <a:extLst>
              <a:ext uri="{FF2B5EF4-FFF2-40B4-BE49-F238E27FC236}">
                <a16:creationId xmlns:a16="http://schemas.microsoft.com/office/drawing/2014/main" id="{711F2A46-4F12-45EE-A851-9228D54E3B6A}"/>
              </a:ext>
            </a:extLst>
          </p:cNvPr>
          <p:cNvPicPr>
            <a:picLocks noChangeAspect="1"/>
          </p:cNvPicPr>
          <p:nvPr/>
        </p:nvPicPr>
        <p:blipFill>
          <a:blip r:embed="rId6"/>
          <a:stretch>
            <a:fillRect/>
          </a:stretch>
        </p:blipFill>
        <p:spPr>
          <a:xfrm>
            <a:off x="830212" y="4442960"/>
            <a:ext cx="914400" cy="1363287"/>
          </a:xfrm>
          <a:prstGeom prst="rect">
            <a:avLst/>
          </a:prstGeom>
        </p:spPr>
      </p:pic>
    </p:spTree>
    <p:extLst>
      <p:ext uri="{BB962C8B-B14F-4D97-AF65-F5344CB8AC3E}">
        <p14:creationId xmlns:p14="http://schemas.microsoft.com/office/powerpoint/2010/main" val="29688760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Components needed</a:t>
            </a:r>
          </a:p>
        </p:txBody>
      </p:sp>
      <p:sp>
        <p:nvSpPr>
          <p:cNvPr id="3" name="Subtitle"/>
          <p:cNvSpPr>
            <a:spLocks noGrp="1"/>
          </p:cNvSpPr>
          <p:nvPr>
            <p:ph sz="quarter" idx="10"/>
          </p:nvPr>
        </p:nvSpPr>
        <p:spPr>
          <a:xfrm>
            <a:off x="584200" y="1435100"/>
            <a:ext cx="11018838" cy="4419671"/>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The components you'll need to know are:</a:t>
            </a:r>
          </a:p>
          <a:p>
            <a:pPr lvl="0"/>
            <a:endParaRPr lang="en-US"/>
          </a:p>
          <a:p>
            <a:pPr marL="457200" lvl="0" indent="-457200">
              <a:buFont typeface="Arial" panose="020B0604020202020204" pitchFamily="34" charset="0"/>
              <a:buChar char="•"/>
            </a:pPr>
            <a:r>
              <a:rPr lang="en-US"/>
              <a:t>Azure IoT Central (trial)</a:t>
            </a:r>
          </a:p>
          <a:p>
            <a:pPr marL="457200" lvl="0" indent="-457200">
              <a:buFont typeface="Arial" panose="020B0604020202020204" pitchFamily="34" charset="0"/>
              <a:buChar char="•"/>
            </a:pPr>
            <a:r>
              <a:rPr lang="en-US"/>
              <a:t>Azure Sphere</a:t>
            </a:r>
          </a:p>
          <a:p>
            <a:pPr marL="457200" lvl="0" indent="-457200">
              <a:buFont typeface="Arial" panose="020B0604020202020204" pitchFamily="34" charset="0"/>
              <a:buChar char="•"/>
            </a:pPr>
            <a:r>
              <a:rPr lang="en-US"/>
              <a:t>Azure Sphere SDK</a:t>
            </a:r>
          </a:p>
          <a:p>
            <a:pPr marL="457200" lvl="0" indent="-457200">
              <a:buFont typeface="Arial" panose="020B0604020202020204" pitchFamily="34" charset="0"/>
              <a:buChar char="•"/>
            </a:pPr>
            <a:r>
              <a:rPr lang="en-US"/>
              <a:t>Azure Sphere tenant</a:t>
            </a:r>
          </a:p>
          <a:p>
            <a:pPr marL="914400" lvl="1" indent="-457200">
              <a:buFont typeface="Arial" panose="020B0604020202020204" pitchFamily="34" charset="0"/>
              <a:buChar char="•"/>
            </a:pPr>
            <a:r>
              <a:rPr lang="en-US"/>
              <a:t>You claim and can remotely manage your Azure Spheres</a:t>
            </a:r>
          </a:p>
          <a:p>
            <a:pPr marL="457200" indent="-457200">
              <a:buFont typeface="Arial" panose="020B0604020202020204" pitchFamily="34" charset="0"/>
              <a:buChar char="•"/>
            </a:pPr>
            <a:r>
              <a:rPr lang="en-US"/>
              <a:t>Update the Azure Sphere OS</a:t>
            </a:r>
          </a:p>
          <a:p>
            <a:pPr marL="457200" indent="-457200">
              <a:buFont typeface="Arial" panose="020B0604020202020204" pitchFamily="34" charset="0"/>
              <a:buChar char="•"/>
            </a:pPr>
            <a:r>
              <a:rPr lang="en-US"/>
              <a:t>Azure Sphere Security Service</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Connecting the lab monitor to Azure IoT Central</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C419D0-071D-47AB-B4B3-AD382E5EE5F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53568" t="12249" r="2575" b="-93"/>
          <a:stretch/>
        </p:blipFill>
        <p:spPr>
          <a:xfrm>
            <a:off x="-122148" y="-68212"/>
            <a:ext cx="6218149" cy="6994426"/>
          </a:xfrm>
          <a:prstGeom prst="rect">
            <a:avLst/>
          </a:prstGeom>
        </p:spPr>
      </p:pic>
      <p:sp>
        <p:nvSpPr>
          <p:cNvPr id="3" name="Rectangle 2">
            <a:extLst>
              <a:ext uri="{FF2B5EF4-FFF2-40B4-BE49-F238E27FC236}">
                <a16:creationId xmlns:a16="http://schemas.microsoft.com/office/drawing/2014/main" id="{EDF0681D-FEB4-4DB4-AEED-4340FBA169AC}"/>
              </a:ext>
            </a:extLst>
          </p:cNvPr>
          <p:cNvSpPr/>
          <p:nvPr/>
        </p:nvSpPr>
        <p:spPr bwMode="auto">
          <a:xfrm>
            <a:off x="-122148" y="-68212"/>
            <a:ext cx="6218149" cy="6994426"/>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30562A4C-0C12-43FC-BF6B-10C52014B5F0}"/>
              </a:ext>
            </a:extLst>
          </p:cNvPr>
          <p:cNvSpPr/>
          <p:nvPr/>
        </p:nvSpPr>
        <p:spPr>
          <a:xfrm>
            <a:off x="312821" y="2927870"/>
            <a:ext cx="5783181" cy="992390"/>
          </a:xfrm>
          <a:prstGeom prst="rect">
            <a:avLst/>
          </a:prstGeom>
        </p:spPr>
        <p:txBody>
          <a:bodyPr wrap="square" lIns="0" tIns="0" rIns="274316" bIns="0" anchor="ctr">
            <a:noAutofit/>
          </a:bodyPr>
          <a:lstStyle/>
          <a:p>
            <a:pPr algn="r" defTabSz="932699">
              <a:defRPr/>
            </a:pPr>
            <a:r>
              <a:rPr lang="en-US" sz="3600">
                <a:solidFill>
                  <a:srgbClr val="FFFFFF"/>
                </a:solidFill>
                <a:latin typeface="Segoe UI Semilight (Headings)"/>
              </a:rPr>
              <a:t>Azure</a:t>
            </a:r>
            <a:r>
              <a:rPr lang="en-US" sz="2400">
                <a:solidFill>
                  <a:srgbClr val="FFFFFF"/>
                </a:solidFill>
                <a:latin typeface="Segoe UI Semibold"/>
              </a:rPr>
              <a:t> </a:t>
            </a:r>
            <a:r>
              <a:rPr lang="en-US" sz="3600">
                <a:solidFill>
                  <a:srgbClr val="FFFFFF"/>
                </a:solidFill>
                <a:latin typeface="Segoe UI Semibold" panose="020B0702040204020203" pitchFamily="34" charset="0"/>
                <a:cs typeface="Segoe UI Semibold" panose="020B0702040204020203" pitchFamily="34" charset="0"/>
              </a:rPr>
              <a:t>IoT Central</a:t>
            </a:r>
          </a:p>
        </p:txBody>
      </p:sp>
      <p:grpSp>
        <p:nvGrpSpPr>
          <p:cNvPr id="111" name="Group 110">
            <a:extLst>
              <a:ext uri="{FF2B5EF4-FFF2-40B4-BE49-F238E27FC236}">
                <a16:creationId xmlns:a16="http://schemas.microsoft.com/office/drawing/2014/main" id="{1C65F342-F477-47A4-A1E0-A3AA011C7C0E}"/>
              </a:ext>
            </a:extLst>
          </p:cNvPr>
          <p:cNvGrpSpPr/>
          <p:nvPr/>
        </p:nvGrpSpPr>
        <p:grpSpPr>
          <a:xfrm>
            <a:off x="6919590" y="4909814"/>
            <a:ext cx="4754812" cy="784156"/>
            <a:chOff x="7041838" y="4978096"/>
            <a:chExt cx="4754880" cy="784167"/>
          </a:xfrm>
        </p:grpSpPr>
        <p:cxnSp>
          <p:nvCxnSpPr>
            <p:cNvPr id="81" name="Straight Connector 80">
              <a:extLst>
                <a:ext uri="{FF2B5EF4-FFF2-40B4-BE49-F238E27FC236}">
                  <a16:creationId xmlns:a16="http://schemas.microsoft.com/office/drawing/2014/main" id="{D285A0D8-C81F-46A9-AE55-4F7CBEBE908B}"/>
                </a:ext>
              </a:extLst>
            </p:cNvPr>
            <p:cNvCxnSpPr>
              <a:cxnSpLocks/>
            </p:cNvCxnSpPr>
            <p:nvPr/>
          </p:nvCxnSpPr>
          <p:spPr>
            <a:xfrm>
              <a:off x="7041838" y="5762262"/>
              <a:ext cx="4754880" cy="1"/>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99" name="Group 98">
              <a:extLst>
                <a:ext uri="{FF2B5EF4-FFF2-40B4-BE49-F238E27FC236}">
                  <a16:creationId xmlns:a16="http://schemas.microsoft.com/office/drawing/2014/main" id="{ECCDA6CE-0683-4768-9AEE-0FA8546139F1}"/>
                </a:ext>
              </a:extLst>
            </p:cNvPr>
            <p:cNvGrpSpPr/>
            <p:nvPr/>
          </p:nvGrpSpPr>
          <p:grpSpPr>
            <a:xfrm>
              <a:off x="7043853" y="4978096"/>
              <a:ext cx="3967750" cy="669921"/>
              <a:chOff x="7043853" y="5095766"/>
              <a:chExt cx="3967750" cy="669921"/>
            </a:xfrm>
          </p:grpSpPr>
          <p:sp>
            <p:nvSpPr>
              <p:cNvPr id="53" name="Rectangle 52">
                <a:extLst>
                  <a:ext uri="{FF2B5EF4-FFF2-40B4-BE49-F238E27FC236}">
                    <a16:creationId xmlns:a16="http://schemas.microsoft.com/office/drawing/2014/main" id="{DCD72B43-BD48-433F-9C15-1C6B963CE69F}"/>
                  </a:ext>
                </a:extLst>
              </p:cNvPr>
              <p:cNvSpPr/>
              <p:nvPr/>
            </p:nvSpPr>
            <p:spPr>
              <a:xfrm>
                <a:off x="7847294" y="5333776"/>
                <a:ext cx="3164309" cy="193902"/>
              </a:xfrm>
              <a:prstGeom prst="rect">
                <a:avLst/>
              </a:prstGeom>
            </p:spPr>
            <p:txBody>
              <a:bodyPr wrap="non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Analytics, dashboards and visualization</a:t>
                </a:r>
              </a:p>
            </p:txBody>
          </p:sp>
          <p:grpSp>
            <p:nvGrpSpPr>
              <p:cNvPr id="89" name="Group 88">
                <a:extLst>
                  <a:ext uri="{FF2B5EF4-FFF2-40B4-BE49-F238E27FC236}">
                    <a16:creationId xmlns:a16="http://schemas.microsoft.com/office/drawing/2014/main" id="{8F1EE954-7EA3-4749-B683-7B53A68D502F}"/>
                  </a:ext>
                </a:extLst>
              </p:cNvPr>
              <p:cNvGrpSpPr/>
              <p:nvPr/>
            </p:nvGrpSpPr>
            <p:grpSpPr>
              <a:xfrm>
                <a:off x="7043853" y="5095766"/>
                <a:ext cx="669921" cy="669921"/>
                <a:chOff x="7043853" y="5095766"/>
                <a:chExt cx="669921" cy="669921"/>
              </a:xfrm>
            </p:grpSpPr>
            <p:sp>
              <p:nvSpPr>
                <p:cNvPr id="55" name="Oval 54">
                  <a:extLst>
                    <a:ext uri="{FF2B5EF4-FFF2-40B4-BE49-F238E27FC236}">
                      <a16:creationId xmlns:a16="http://schemas.microsoft.com/office/drawing/2014/main" id="{656C9BF3-6748-4D1C-84C2-D53626DBD140}"/>
                    </a:ext>
                  </a:extLst>
                </p:cNvPr>
                <p:cNvSpPr/>
                <p:nvPr/>
              </p:nvSpPr>
              <p:spPr bwMode="auto">
                <a:xfrm>
                  <a:off x="7043853" y="5095766"/>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2" name="BarChartHorizontal_E9EB" title="Icon of a horizontal bar graph">
                  <a:extLst>
                    <a:ext uri="{FF2B5EF4-FFF2-40B4-BE49-F238E27FC236}">
                      <a16:creationId xmlns:a16="http://schemas.microsoft.com/office/drawing/2014/main" id="{3C13B259-B00A-4200-B74B-3EA1C9B144C2}"/>
                    </a:ext>
                  </a:extLst>
                </p:cNvPr>
                <p:cNvSpPr>
                  <a:spLocks noChangeAspect="1" noEditPoints="1"/>
                </p:cNvSpPr>
                <p:nvPr/>
              </p:nvSpPr>
              <p:spPr bwMode="auto">
                <a:xfrm>
                  <a:off x="7241653" y="5293566"/>
                  <a:ext cx="274320" cy="274320"/>
                </a:xfrm>
                <a:custGeom>
                  <a:avLst/>
                  <a:gdLst>
                    <a:gd name="T0" fmla="*/ 105 w 709"/>
                    <a:gd name="T1" fmla="*/ 184 h 709"/>
                    <a:gd name="T2" fmla="*/ 105 w 709"/>
                    <a:gd name="T3" fmla="*/ 79 h 709"/>
                    <a:gd name="T4" fmla="*/ 525 w 709"/>
                    <a:gd name="T5" fmla="*/ 79 h 709"/>
                    <a:gd name="T6" fmla="*/ 525 w 709"/>
                    <a:gd name="T7" fmla="*/ 184 h 709"/>
                    <a:gd name="T8" fmla="*/ 105 w 709"/>
                    <a:gd name="T9" fmla="*/ 184 h 709"/>
                    <a:gd name="T10" fmla="*/ 420 w 709"/>
                    <a:gd name="T11" fmla="*/ 394 h 709"/>
                    <a:gd name="T12" fmla="*/ 420 w 709"/>
                    <a:gd name="T13" fmla="*/ 289 h 709"/>
                    <a:gd name="T14" fmla="*/ 105 w 709"/>
                    <a:gd name="T15" fmla="*/ 289 h 709"/>
                    <a:gd name="T16" fmla="*/ 105 w 709"/>
                    <a:gd name="T17" fmla="*/ 394 h 709"/>
                    <a:gd name="T18" fmla="*/ 420 w 709"/>
                    <a:gd name="T19" fmla="*/ 394 h 709"/>
                    <a:gd name="T20" fmla="*/ 630 w 709"/>
                    <a:gd name="T21" fmla="*/ 604 h 709"/>
                    <a:gd name="T22" fmla="*/ 630 w 709"/>
                    <a:gd name="T23" fmla="*/ 499 h 709"/>
                    <a:gd name="T24" fmla="*/ 105 w 709"/>
                    <a:gd name="T25" fmla="*/ 499 h 709"/>
                    <a:gd name="T26" fmla="*/ 105 w 709"/>
                    <a:gd name="T27" fmla="*/ 604 h 709"/>
                    <a:gd name="T28" fmla="*/ 630 w 709"/>
                    <a:gd name="T29" fmla="*/ 604 h 709"/>
                    <a:gd name="T30" fmla="*/ 0 w 709"/>
                    <a:gd name="T31" fmla="*/ 0 h 709"/>
                    <a:gd name="T32" fmla="*/ 0 w 709"/>
                    <a:gd name="T33" fmla="*/ 709 h 709"/>
                    <a:gd name="T34" fmla="*/ 709 w 709"/>
                    <a:gd name="T35" fmla="*/ 70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9" h="709">
                      <a:moveTo>
                        <a:pt x="105" y="184"/>
                      </a:moveTo>
                      <a:lnTo>
                        <a:pt x="105" y="79"/>
                      </a:lnTo>
                      <a:lnTo>
                        <a:pt x="525" y="79"/>
                      </a:lnTo>
                      <a:lnTo>
                        <a:pt x="525" y="184"/>
                      </a:lnTo>
                      <a:lnTo>
                        <a:pt x="105" y="184"/>
                      </a:lnTo>
                      <a:moveTo>
                        <a:pt x="420" y="394"/>
                      </a:moveTo>
                      <a:lnTo>
                        <a:pt x="420" y="289"/>
                      </a:lnTo>
                      <a:lnTo>
                        <a:pt x="105" y="289"/>
                      </a:lnTo>
                      <a:lnTo>
                        <a:pt x="105" y="394"/>
                      </a:lnTo>
                      <a:lnTo>
                        <a:pt x="420" y="394"/>
                      </a:lnTo>
                      <a:moveTo>
                        <a:pt x="630" y="604"/>
                      </a:moveTo>
                      <a:lnTo>
                        <a:pt x="630" y="499"/>
                      </a:lnTo>
                      <a:lnTo>
                        <a:pt x="105" y="499"/>
                      </a:lnTo>
                      <a:lnTo>
                        <a:pt x="105" y="604"/>
                      </a:lnTo>
                      <a:lnTo>
                        <a:pt x="630" y="604"/>
                      </a:lnTo>
                      <a:moveTo>
                        <a:pt x="0" y="0"/>
                      </a:moveTo>
                      <a:lnTo>
                        <a:pt x="0" y="709"/>
                      </a:lnTo>
                      <a:lnTo>
                        <a:pt x="709" y="709"/>
                      </a:ln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110" name="Group 109">
            <a:extLst>
              <a:ext uri="{FF2B5EF4-FFF2-40B4-BE49-F238E27FC236}">
                <a16:creationId xmlns:a16="http://schemas.microsoft.com/office/drawing/2014/main" id="{6DEB98AC-9BA4-46D4-8C0D-F55EBC6E971A}"/>
              </a:ext>
            </a:extLst>
          </p:cNvPr>
          <p:cNvGrpSpPr/>
          <p:nvPr/>
        </p:nvGrpSpPr>
        <p:grpSpPr>
          <a:xfrm>
            <a:off x="6885718" y="4011415"/>
            <a:ext cx="4990288" cy="784156"/>
            <a:chOff x="7007965" y="4079684"/>
            <a:chExt cx="4990359" cy="784167"/>
          </a:xfrm>
        </p:grpSpPr>
        <p:cxnSp>
          <p:nvCxnSpPr>
            <p:cNvPr id="48" name="Straight Connector 47">
              <a:extLst>
                <a:ext uri="{FF2B5EF4-FFF2-40B4-BE49-F238E27FC236}">
                  <a16:creationId xmlns:a16="http://schemas.microsoft.com/office/drawing/2014/main" id="{15BD7CCE-F927-4149-9ED8-073308173ED6}"/>
                </a:ext>
              </a:extLst>
            </p:cNvPr>
            <p:cNvCxnSpPr>
              <a:cxnSpLocks/>
            </p:cNvCxnSpPr>
            <p:nvPr/>
          </p:nvCxnSpPr>
          <p:spPr>
            <a:xfrm>
              <a:off x="7007965" y="4863850"/>
              <a:ext cx="4754880" cy="1"/>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0" name="Group 99">
              <a:extLst>
                <a:ext uri="{FF2B5EF4-FFF2-40B4-BE49-F238E27FC236}">
                  <a16:creationId xmlns:a16="http://schemas.microsoft.com/office/drawing/2014/main" id="{DE6968C6-F812-4316-89F1-4F8698E8E75B}"/>
                </a:ext>
              </a:extLst>
            </p:cNvPr>
            <p:cNvGrpSpPr/>
            <p:nvPr/>
          </p:nvGrpSpPr>
          <p:grpSpPr>
            <a:xfrm>
              <a:off x="7043853" y="4079684"/>
              <a:ext cx="4954471" cy="669921"/>
              <a:chOff x="7043853" y="4173820"/>
              <a:chExt cx="4954471" cy="669921"/>
            </a:xfrm>
          </p:grpSpPr>
          <p:sp>
            <p:nvSpPr>
              <p:cNvPr id="47" name="Rectangle 46">
                <a:extLst>
                  <a:ext uri="{FF2B5EF4-FFF2-40B4-BE49-F238E27FC236}">
                    <a16:creationId xmlns:a16="http://schemas.microsoft.com/office/drawing/2014/main" id="{DFC09BB9-2415-4360-B83E-18AA23AB28F6}"/>
                  </a:ext>
                </a:extLst>
              </p:cNvPr>
              <p:cNvSpPr/>
              <p:nvPr/>
            </p:nvSpPr>
            <p:spPr>
              <a:xfrm>
                <a:off x="7847294" y="4411830"/>
                <a:ext cx="4151030"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Extensibilities (Flow, Dynamics, Webhooks, etc.)</a:t>
                </a:r>
              </a:p>
            </p:txBody>
          </p:sp>
          <p:grpSp>
            <p:nvGrpSpPr>
              <p:cNvPr id="94" name="Group 93">
                <a:extLst>
                  <a:ext uri="{FF2B5EF4-FFF2-40B4-BE49-F238E27FC236}">
                    <a16:creationId xmlns:a16="http://schemas.microsoft.com/office/drawing/2014/main" id="{B937E63F-57FA-4726-B343-93D0CA2C2376}"/>
                  </a:ext>
                </a:extLst>
              </p:cNvPr>
              <p:cNvGrpSpPr/>
              <p:nvPr/>
            </p:nvGrpSpPr>
            <p:grpSpPr>
              <a:xfrm>
                <a:off x="7043853" y="4173820"/>
                <a:ext cx="669921" cy="669921"/>
                <a:chOff x="7043853" y="4173820"/>
                <a:chExt cx="669921" cy="669921"/>
              </a:xfrm>
            </p:grpSpPr>
            <p:sp>
              <p:nvSpPr>
                <p:cNvPr id="50" name="Oval 49">
                  <a:extLst>
                    <a:ext uri="{FF2B5EF4-FFF2-40B4-BE49-F238E27FC236}">
                      <a16:creationId xmlns:a16="http://schemas.microsoft.com/office/drawing/2014/main" id="{0DE6BC47-8377-4281-B13F-549B3DA61557}"/>
                    </a:ext>
                  </a:extLst>
                </p:cNvPr>
                <p:cNvSpPr/>
                <p:nvPr/>
              </p:nvSpPr>
              <p:spPr bwMode="auto">
                <a:xfrm>
                  <a:off x="7043853" y="4173820"/>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3" name="people_3" title="Icon of a person surrounded by brackets">
                  <a:extLst>
                    <a:ext uri="{FF2B5EF4-FFF2-40B4-BE49-F238E27FC236}">
                      <a16:creationId xmlns:a16="http://schemas.microsoft.com/office/drawing/2014/main" id="{F9301484-B66B-4BDC-AAAF-DB23BD52DEF2}"/>
                    </a:ext>
                  </a:extLst>
                </p:cNvPr>
                <p:cNvSpPr>
                  <a:spLocks noChangeAspect="1" noEditPoints="1"/>
                </p:cNvSpPr>
                <p:nvPr/>
              </p:nvSpPr>
              <p:spPr bwMode="auto">
                <a:xfrm>
                  <a:off x="7220063" y="4348760"/>
                  <a:ext cx="317501" cy="32004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109" name="Group 108">
            <a:extLst>
              <a:ext uri="{FF2B5EF4-FFF2-40B4-BE49-F238E27FC236}">
                <a16:creationId xmlns:a16="http://schemas.microsoft.com/office/drawing/2014/main" id="{27429E5C-DD8B-4960-BAFE-E64DF8F3B369}"/>
              </a:ext>
            </a:extLst>
          </p:cNvPr>
          <p:cNvGrpSpPr/>
          <p:nvPr/>
        </p:nvGrpSpPr>
        <p:grpSpPr>
          <a:xfrm>
            <a:off x="6885718" y="3113016"/>
            <a:ext cx="4754812" cy="784155"/>
            <a:chOff x="7007965" y="3181273"/>
            <a:chExt cx="4754880" cy="784166"/>
          </a:xfrm>
        </p:grpSpPr>
        <p:cxnSp>
          <p:nvCxnSpPr>
            <p:cNvPr id="42" name="Straight Connector 41">
              <a:extLst>
                <a:ext uri="{FF2B5EF4-FFF2-40B4-BE49-F238E27FC236}">
                  <a16:creationId xmlns:a16="http://schemas.microsoft.com/office/drawing/2014/main" id="{40246077-74A9-4B2F-A143-680275FDE829}"/>
                </a:ext>
              </a:extLst>
            </p:cNvPr>
            <p:cNvCxnSpPr>
              <a:cxnSpLocks/>
            </p:cNvCxnSpPr>
            <p:nvPr/>
          </p:nvCxnSpPr>
          <p:spPr>
            <a:xfrm>
              <a:off x="7007965" y="3965439"/>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24DF20E7-32DE-420F-8E1E-19427066B6CC}"/>
                </a:ext>
              </a:extLst>
            </p:cNvPr>
            <p:cNvGrpSpPr/>
            <p:nvPr/>
          </p:nvGrpSpPr>
          <p:grpSpPr>
            <a:xfrm>
              <a:off x="7043853" y="3181273"/>
              <a:ext cx="4311900" cy="669921"/>
              <a:chOff x="7043853" y="3251875"/>
              <a:chExt cx="4311900" cy="669921"/>
            </a:xfrm>
          </p:grpSpPr>
          <p:sp>
            <p:nvSpPr>
              <p:cNvPr id="41" name="Rectangle 40">
                <a:extLst>
                  <a:ext uri="{FF2B5EF4-FFF2-40B4-BE49-F238E27FC236}">
                    <a16:creationId xmlns:a16="http://schemas.microsoft.com/office/drawing/2014/main" id="{B2FCE184-77FE-435B-BCAC-385283A0999F}"/>
                  </a:ext>
                </a:extLst>
              </p:cNvPr>
              <p:cNvSpPr/>
              <p:nvPr/>
            </p:nvSpPr>
            <p:spPr>
              <a:xfrm>
                <a:off x="7847294" y="3489885"/>
                <a:ext cx="3508459"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Monitoring rules and triggered actions</a:t>
                </a:r>
              </a:p>
            </p:txBody>
          </p:sp>
          <p:grpSp>
            <p:nvGrpSpPr>
              <p:cNvPr id="93" name="Group 92">
                <a:extLst>
                  <a:ext uri="{FF2B5EF4-FFF2-40B4-BE49-F238E27FC236}">
                    <a16:creationId xmlns:a16="http://schemas.microsoft.com/office/drawing/2014/main" id="{8B425DCB-CAED-43BC-9FD8-9FD245D30054}"/>
                  </a:ext>
                </a:extLst>
              </p:cNvPr>
              <p:cNvGrpSpPr/>
              <p:nvPr/>
            </p:nvGrpSpPr>
            <p:grpSpPr>
              <a:xfrm>
                <a:off x="7043853" y="3251875"/>
                <a:ext cx="669921" cy="669921"/>
                <a:chOff x="7043853" y="3251875"/>
                <a:chExt cx="669921" cy="669921"/>
              </a:xfrm>
            </p:grpSpPr>
            <p:sp>
              <p:nvSpPr>
                <p:cNvPr id="44" name="Oval 43">
                  <a:extLst>
                    <a:ext uri="{FF2B5EF4-FFF2-40B4-BE49-F238E27FC236}">
                      <a16:creationId xmlns:a16="http://schemas.microsoft.com/office/drawing/2014/main" id="{04ED9587-012D-4562-A34E-06B5CB3C0353}"/>
                    </a:ext>
                  </a:extLst>
                </p:cNvPr>
                <p:cNvSpPr/>
                <p:nvPr/>
              </p:nvSpPr>
              <p:spPr bwMode="auto">
                <a:xfrm>
                  <a:off x="7043853" y="3251875"/>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4" name="browser_3" title="Icon of a browser window with an arrow pointing from the outside to the center">
                  <a:extLst>
                    <a:ext uri="{FF2B5EF4-FFF2-40B4-BE49-F238E27FC236}">
                      <a16:creationId xmlns:a16="http://schemas.microsoft.com/office/drawing/2014/main" id="{0115D903-CE42-4D83-95A5-F389342BDF4C}"/>
                    </a:ext>
                  </a:extLst>
                </p:cNvPr>
                <p:cNvSpPr>
                  <a:spLocks noChangeAspect="1" noEditPoints="1"/>
                </p:cNvSpPr>
                <p:nvPr/>
              </p:nvSpPr>
              <p:spPr bwMode="auto">
                <a:xfrm>
                  <a:off x="7234613" y="3449675"/>
                  <a:ext cx="288400" cy="27432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106" name="Group 105">
            <a:extLst>
              <a:ext uri="{FF2B5EF4-FFF2-40B4-BE49-F238E27FC236}">
                <a16:creationId xmlns:a16="http://schemas.microsoft.com/office/drawing/2014/main" id="{1271F9B1-63BF-4F2A-94E4-77CA8D138389}"/>
              </a:ext>
            </a:extLst>
          </p:cNvPr>
          <p:cNvGrpSpPr/>
          <p:nvPr/>
        </p:nvGrpSpPr>
        <p:grpSpPr>
          <a:xfrm>
            <a:off x="6885718" y="417821"/>
            <a:ext cx="4990289" cy="784155"/>
            <a:chOff x="7007965" y="486040"/>
            <a:chExt cx="4990360" cy="784166"/>
          </a:xfrm>
        </p:grpSpPr>
        <p:cxnSp>
          <p:nvCxnSpPr>
            <p:cNvPr id="59" name="Straight Connector 58">
              <a:extLst>
                <a:ext uri="{FF2B5EF4-FFF2-40B4-BE49-F238E27FC236}">
                  <a16:creationId xmlns:a16="http://schemas.microsoft.com/office/drawing/2014/main" id="{895FBB2D-9F10-4F00-94A9-EB39BA7565CD}"/>
                </a:ext>
              </a:extLst>
            </p:cNvPr>
            <p:cNvCxnSpPr>
              <a:cxnSpLocks/>
            </p:cNvCxnSpPr>
            <p:nvPr/>
          </p:nvCxnSpPr>
          <p:spPr>
            <a:xfrm>
              <a:off x="7007965" y="1270206"/>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5" name="Group 104">
              <a:extLst>
                <a:ext uri="{FF2B5EF4-FFF2-40B4-BE49-F238E27FC236}">
                  <a16:creationId xmlns:a16="http://schemas.microsoft.com/office/drawing/2014/main" id="{AFC9B5FF-2F21-4D9B-97F1-F0B738E4ACAB}"/>
                </a:ext>
              </a:extLst>
            </p:cNvPr>
            <p:cNvGrpSpPr/>
            <p:nvPr/>
          </p:nvGrpSpPr>
          <p:grpSpPr>
            <a:xfrm>
              <a:off x="7043853" y="486040"/>
              <a:ext cx="4954472" cy="669921"/>
              <a:chOff x="7043853" y="486040"/>
              <a:chExt cx="4954472" cy="669921"/>
            </a:xfrm>
          </p:grpSpPr>
          <p:sp>
            <p:nvSpPr>
              <p:cNvPr id="58" name="Rectangle 57">
                <a:extLst>
                  <a:ext uri="{FF2B5EF4-FFF2-40B4-BE49-F238E27FC236}">
                    <a16:creationId xmlns:a16="http://schemas.microsoft.com/office/drawing/2014/main" id="{5FF75E4E-5CF4-4002-A38E-C5B40F8541BE}"/>
                  </a:ext>
                </a:extLst>
              </p:cNvPr>
              <p:cNvSpPr/>
              <p:nvPr/>
            </p:nvSpPr>
            <p:spPr>
              <a:xfrm>
                <a:off x="7847294" y="724050"/>
                <a:ext cx="4151031"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Fully hosted and managed by Microsoft</a:t>
                </a:r>
              </a:p>
            </p:txBody>
          </p:sp>
          <p:grpSp>
            <p:nvGrpSpPr>
              <p:cNvPr id="92" name="Group 91">
                <a:extLst>
                  <a:ext uri="{FF2B5EF4-FFF2-40B4-BE49-F238E27FC236}">
                    <a16:creationId xmlns:a16="http://schemas.microsoft.com/office/drawing/2014/main" id="{D8CB3A3B-DF73-45D3-A850-F88709B9B0EA}"/>
                  </a:ext>
                </a:extLst>
              </p:cNvPr>
              <p:cNvGrpSpPr/>
              <p:nvPr/>
            </p:nvGrpSpPr>
            <p:grpSpPr>
              <a:xfrm>
                <a:off x="7043853" y="486040"/>
                <a:ext cx="669921" cy="669921"/>
                <a:chOff x="7043853" y="486040"/>
                <a:chExt cx="669921" cy="669921"/>
              </a:xfrm>
            </p:grpSpPr>
            <p:sp>
              <p:nvSpPr>
                <p:cNvPr id="61" name="Oval 60">
                  <a:extLst>
                    <a:ext uri="{FF2B5EF4-FFF2-40B4-BE49-F238E27FC236}">
                      <a16:creationId xmlns:a16="http://schemas.microsoft.com/office/drawing/2014/main" id="{99230EE7-4045-4E9A-9AB4-DB702F69CF60}"/>
                    </a:ext>
                  </a:extLst>
                </p:cNvPr>
                <p:cNvSpPr/>
                <p:nvPr/>
              </p:nvSpPr>
              <p:spPr bwMode="auto">
                <a:xfrm>
                  <a:off x="7043853" y="486040"/>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5" name="Telemarketer_E7B9" title="Icon of a person wearing a headset">
                  <a:extLst>
                    <a:ext uri="{FF2B5EF4-FFF2-40B4-BE49-F238E27FC236}">
                      <a16:creationId xmlns:a16="http://schemas.microsoft.com/office/drawing/2014/main" id="{DB98A226-B62D-42A8-9CA8-99B7DC6522B4}"/>
                    </a:ext>
                  </a:extLst>
                </p:cNvPr>
                <p:cNvSpPr>
                  <a:spLocks noChangeAspect="1" noEditPoints="1"/>
                </p:cNvSpPr>
                <p:nvPr/>
              </p:nvSpPr>
              <p:spPr bwMode="auto">
                <a:xfrm>
                  <a:off x="7244639" y="660980"/>
                  <a:ext cx="268349" cy="32004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108" name="Group 107">
            <a:extLst>
              <a:ext uri="{FF2B5EF4-FFF2-40B4-BE49-F238E27FC236}">
                <a16:creationId xmlns:a16="http://schemas.microsoft.com/office/drawing/2014/main" id="{6779F5E1-988F-4B7F-A745-9D4A87F77485}"/>
              </a:ext>
            </a:extLst>
          </p:cNvPr>
          <p:cNvGrpSpPr/>
          <p:nvPr/>
        </p:nvGrpSpPr>
        <p:grpSpPr>
          <a:xfrm>
            <a:off x="6885718" y="2214617"/>
            <a:ext cx="4990288" cy="784155"/>
            <a:chOff x="7007965" y="2282862"/>
            <a:chExt cx="4990359" cy="784166"/>
          </a:xfrm>
        </p:grpSpPr>
        <p:cxnSp>
          <p:nvCxnSpPr>
            <p:cNvPr id="71" name="Straight Connector 70">
              <a:extLst>
                <a:ext uri="{FF2B5EF4-FFF2-40B4-BE49-F238E27FC236}">
                  <a16:creationId xmlns:a16="http://schemas.microsoft.com/office/drawing/2014/main" id="{6E444D31-DDCF-4484-9A90-FE697FF6807D}"/>
                </a:ext>
              </a:extLst>
            </p:cNvPr>
            <p:cNvCxnSpPr>
              <a:cxnSpLocks/>
            </p:cNvCxnSpPr>
            <p:nvPr/>
          </p:nvCxnSpPr>
          <p:spPr>
            <a:xfrm>
              <a:off x="7007965" y="3067028"/>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2" name="Group 101">
              <a:extLst>
                <a:ext uri="{FF2B5EF4-FFF2-40B4-BE49-F238E27FC236}">
                  <a16:creationId xmlns:a16="http://schemas.microsoft.com/office/drawing/2014/main" id="{23A30368-0583-400A-966A-87745D48E31B}"/>
                </a:ext>
              </a:extLst>
            </p:cNvPr>
            <p:cNvGrpSpPr/>
            <p:nvPr/>
          </p:nvGrpSpPr>
          <p:grpSpPr>
            <a:xfrm>
              <a:off x="7041838" y="2282862"/>
              <a:ext cx="4956486" cy="669921"/>
              <a:chOff x="7041838" y="2329930"/>
              <a:chExt cx="4956486" cy="669921"/>
            </a:xfrm>
          </p:grpSpPr>
          <p:sp>
            <p:nvSpPr>
              <p:cNvPr id="70" name="Rectangle 69">
                <a:extLst>
                  <a:ext uri="{FF2B5EF4-FFF2-40B4-BE49-F238E27FC236}">
                    <a16:creationId xmlns:a16="http://schemas.microsoft.com/office/drawing/2014/main" id="{12E24059-B719-44A2-BAD2-5F19D2563EA7}"/>
                  </a:ext>
                </a:extLst>
              </p:cNvPr>
              <p:cNvSpPr/>
              <p:nvPr/>
            </p:nvSpPr>
            <p:spPr>
              <a:xfrm>
                <a:off x="7847293" y="2567940"/>
                <a:ext cx="4151031"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Device connectivity and management</a:t>
                </a:r>
              </a:p>
            </p:txBody>
          </p:sp>
          <p:grpSp>
            <p:nvGrpSpPr>
              <p:cNvPr id="90" name="Group 89">
                <a:extLst>
                  <a:ext uri="{FF2B5EF4-FFF2-40B4-BE49-F238E27FC236}">
                    <a16:creationId xmlns:a16="http://schemas.microsoft.com/office/drawing/2014/main" id="{1714EB8B-F08F-4B0D-B000-BC8074A53389}"/>
                  </a:ext>
                </a:extLst>
              </p:cNvPr>
              <p:cNvGrpSpPr/>
              <p:nvPr/>
            </p:nvGrpSpPr>
            <p:grpSpPr>
              <a:xfrm>
                <a:off x="7041838" y="2329930"/>
                <a:ext cx="673270" cy="669921"/>
                <a:chOff x="7041838" y="2329930"/>
                <a:chExt cx="673270" cy="669921"/>
              </a:xfrm>
            </p:grpSpPr>
            <p:sp>
              <p:nvSpPr>
                <p:cNvPr id="73" name="Oval 72">
                  <a:extLst>
                    <a:ext uri="{FF2B5EF4-FFF2-40B4-BE49-F238E27FC236}">
                      <a16:creationId xmlns:a16="http://schemas.microsoft.com/office/drawing/2014/main" id="{38E47B67-3D61-44F9-80B0-C692F83A1736}"/>
                    </a:ext>
                  </a:extLst>
                </p:cNvPr>
                <p:cNvSpPr/>
                <p:nvPr/>
              </p:nvSpPr>
              <p:spPr bwMode="auto">
                <a:xfrm>
                  <a:off x="7041838" y="2329930"/>
                  <a:ext cx="673270"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6" name="signal" title="Icon of a communication signal">
                  <a:extLst>
                    <a:ext uri="{FF2B5EF4-FFF2-40B4-BE49-F238E27FC236}">
                      <a16:creationId xmlns:a16="http://schemas.microsoft.com/office/drawing/2014/main" id="{775B5F7C-B706-4306-A4E0-A7ECCA2B3FC3}"/>
                    </a:ext>
                  </a:extLst>
                </p:cNvPr>
                <p:cNvSpPr>
                  <a:spLocks noChangeAspect="1" noEditPoints="1"/>
                </p:cNvSpPr>
                <p:nvPr/>
              </p:nvSpPr>
              <p:spPr bwMode="auto">
                <a:xfrm>
                  <a:off x="7237484" y="2504870"/>
                  <a:ext cx="281978" cy="32004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98" name="Group 97">
            <a:extLst>
              <a:ext uri="{FF2B5EF4-FFF2-40B4-BE49-F238E27FC236}">
                <a16:creationId xmlns:a16="http://schemas.microsoft.com/office/drawing/2014/main" id="{1A0DEA21-A683-4BB8-9685-945FF9C1CE88}"/>
              </a:ext>
            </a:extLst>
          </p:cNvPr>
          <p:cNvGrpSpPr/>
          <p:nvPr/>
        </p:nvGrpSpPr>
        <p:grpSpPr>
          <a:xfrm>
            <a:off x="6919589" y="5808213"/>
            <a:ext cx="3748146" cy="669911"/>
            <a:chOff x="7041838" y="5876507"/>
            <a:chExt cx="3748199" cy="669921"/>
          </a:xfrm>
        </p:grpSpPr>
        <p:sp>
          <p:nvSpPr>
            <p:cNvPr id="77" name="Rectangle 76">
              <a:extLst>
                <a:ext uri="{FF2B5EF4-FFF2-40B4-BE49-F238E27FC236}">
                  <a16:creationId xmlns:a16="http://schemas.microsoft.com/office/drawing/2014/main" id="{AD7E3AF8-02CA-415B-A2EF-311126F3EE2A}"/>
                </a:ext>
              </a:extLst>
            </p:cNvPr>
            <p:cNvSpPr/>
            <p:nvPr/>
          </p:nvSpPr>
          <p:spPr>
            <a:xfrm>
              <a:off x="7845279" y="6114516"/>
              <a:ext cx="2944758" cy="193902"/>
            </a:xfrm>
            <a:prstGeom prst="rect">
              <a:avLst/>
            </a:prstGeom>
          </p:spPr>
          <p:txBody>
            <a:bodyPr wrap="non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Risk-free trial with simplified pricing</a:t>
              </a:r>
            </a:p>
          </p:txBody>
        </p:sp>
        <p:grpSp>
          <p:nvGrpSpPr>
            <p:cNvPr id="95" name="Group 94">
              <a:extLst>
                <a:ext uri="{FF2B5EF4-FFF2-40B4-BE49-F238E27FC236}">
                  <a16:creationId xmlns:a16="http://schemas.microsoft.com/office/drawing/2014/main" id="{15DD56AC-1D49-47BD-B204-66189DD53510}"/>
                </a:ext>
              </a:extLst>
            </p:cNvPr>
            <p:cNvGrpSpPr/>
            <p:nvPr/>
          </p:nvGrpSpPr>
          <p:grpSpPr>
            <a:xfrm>
              <a:off x="7041838" y="5876507"/>
              <a:ext cx="669921" cy="669921"/>
              <a:chOff x="7041838" y="5876507"/>
              <a:chExt cx="669921" cy="669921"/>
            </a:xfrm>
          </p:grpSpPr>
          <p:sp>
            <p:nvSpPr>
              <p:cNvPr id="79" name="Oval 78">
                <a:extLst>
                  <a:ext uri="{FF2B5EF4-FFF2-40B4-BE49-F238E27FC236}">
                    <a16:creationId xmlns:a16="http://schemas.microsoft.com/office/drawing/2014/main" id="{68F82817-6FD2-4EED-B08E-767E56F1AD42}"/>
                  </a:ext>
                </a:extLst>
              </p:cNvPr>
              <p:cNvSpPr/>
              <p:nvPr/>
            </p:nvSpPr>
            <p:spPr bwMode="auto">
              <a:xfrm>
                <a:off x="7041838" y="5876507"/>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7" name="star_2" title="Icon of a person inside a star shape">
                <a:extLst>
                  <a:ext uri="{FF2B5EF4-FFF2-40B4-BE49-F238E27FC236}">
                    <a16:creationId xmlns:a16="http://schemas.microsoft.com/office/drawing/2014/main" id="{57152729-05BB-41E3-8F7D-E8C695334B9C}"/>
                  </a:ext>
                </a:extLst>
              </p:cNvPr>
              <p:cNvSpPr>
                <a:spLocks noChangeAspect="1" noEditPoints="1"/>
              </p:cNvSpPr>
              <p:nvPr/>
            </p:nvSpPr>
            <p:spPr bwMode="auto">
              <a:xfrm>
                <a:off x="7183419" y="6028587"/>
                <a:ext cx="386759" cy="365760"/>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nvGrpSpPr>
          <p:cNvPr id="107" name="Group 106">
            <a:extLst>
              <a:ext uri="{FF2B5EF4-FFF2-40B4-BE49-F238E27FC236}">
                <a16:creationId xmlns:a16="http://schemas.microsoft.com/office/drawing/2014/main" id="{1DF57EA8-1AD2-46E3-B54E-82EA957FA30C}"/>
              </a:ext>
            </a:extLst>
          </p:cNvPr>
          <p:cNvGrpSpPr/>
          <p:nvPr/>
        </p:nvGrpSpPr>
        <p:grpSpPr>
          <a:xfrm>
            <a:off x="6885718" y="1316219"/>
            <a:ext cx="4990289" cy="784155"/>
            <a:chOff x="7007965" y="1384451"/>
            <a:chExt cx="4990360" cy="784166"/>
          </a:xfrm>
        </p:grpSpPr>
        <p:cxnSp>
          <p:nvCxnSpPr>
            <p:cNvPr id="65" name="Straight Connector 64">
              <a:extLst>
                <a:ext uri="{FF2B5EF4-FFF2-40B4-BE49-F238E27FC236}">
                  <a16:creationId xmlns:a16="http://schemas.microsoft.com/office/drawing/2014/main" id="{36DEE835-B7FF-4FC1-BAFB-6D8C9D552A2F}"/>
                </a:ext>
              </a:extLst>
            </p:cNvPr>
            <p:cNvCxnSpPr>
              <a:cxnSpLocks/>
            </p:cNvCxnSpPr>
            <p:nvPr/>
          </p:nvCxnSpPr>
          <p:spPr>
            <a:xfrm>
              <a:off x="7007965" y="2168617"/>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3" name="Group 102">
              <a:extLst>
                <a:ext uri="{FF2B5EF4-FFF2-40B4-BE49-F238E27FC236}">
                  <a16:creationId xmlns:a16="http://schemas.microsoft.com/office/drawing/2014/main" id="{E5B79FBA-4310-43C4-9C95-6F0083AD680D}"/>
                </a:ext>
              </a:extLst>
            </p:cNvPr>
            <p:cNvGrpSpPr/>
            <p:nvPr/>
          </p:nvGrpSpPr>
          <p:grpSpPr>
            <a:xfrm>
              <a:off x="7043853" y="1384451"/>
              <a:ext cx="4954472" cy="669921"/>
              <a:chOff x="7043853" y="1407985"/>
              <a:chExt cx="4954472" cy="669921"/>
            </a:xfrm>
          </p:grpSpPr>
          <p:sp>
            <p:nvSpPr>
              <p:cNvPr id="64" name="Rectangle 63">
                <a:extLst>
                  <a:ext uri="{FF2B5EF4-FFF2-40B4-BE49-F238E27FC236}">
                    <a16:creationId xmlns:a16="http://schemas.microsoft.com/office/drawing/2014/main" id="{B3A8E9BB-653A-4E5E-BA0B-E18243BE1D3C}"/>
                  </a:ext>
                </a:extLst>
              </p:cNvPr>
              <p:cNvSpPr/>
              <p:nvPr/>
            </p:nvSpPr>
            <p:spPr>
              <a:xfrm>
                <a:off x="7847294" y="1645995"/>
                <a:ext cx="4151031"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No cloud development expertise required </a:t>
                </a:r>
              </a:p>
            </p:txBody>
          </p:sp>
          <p:grpSp>
            <p:nvGrpSpPr>
              <p:cNvPr id="91" name="Group 90">
                <a:extLst>
                  <a:ext uri="{FF2B5EF4-FFF2-40B4-BE49-F238E27FC236}">
                    <a16:creationId xmlns:a16="http://schemas.microsoft.com/office/drawing/2014/main" id="{ABE91D2D-E55F-495A-948C-792A447CDDA1}"/>
                  </a:ext>
                </a:extLst>
              </p:cNvPr>
              <p:cNvGrpSpPr/>
              <p:nvPr/>
            </p:nvGrpSpPr>
            <p:grpSpPr>
              <a:xfrm>
                <a:off x="7043853" y="1407985"/>
                <a:ext cx="669921" cy="669921"/>
                <a:chOff x="7043853" y="1407985"/>
                <a:chExt cx="669921" cy="669921"/>
              </a:xfrm>
            </p:grpSpPr>
            <p:sp>
              <p:nvSpPr>
                <p:cNvPr id="67" name="Oval 66">
                  <a:extLst>
                    <a:ext uri="{FF2B5EF4-FFF2-40B4-BE49-F238E27FC236}">
                      <a16:creationId xmlns:a16="http://schemas.microsoft.com/office/drawing/2014/main" id="{8CA3191F-83BF-4FBF-BAA1-A3435596A083}"/>
                    </a:ext>
                  </a:extLst>
                </p:cNvPr>
                <p:cNvSpPr/>
                <p:nvPr/>
              </p:nvSpPr>
              <p:spPr bwMode="auto">
                <a:xfrm>
                  <a:off x="7043853" y="1407985"/>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8" name="check 3" title="Icon of a checkmark with a circle around it">
                  <a:extLst>
                    <a:ext uri="{FF2B5EF4-FFF2-40B4-BE49-F238E27FC236}">
                      <a16:creationId xmlns:a16="http://schemas.microsoft.com/office/drawing/2014/main" id="{69BD9BBB-5D40-451E-9015-45C3AA79EA08}"/>
                    </a:ext>
                  </a:extLst>
                </p:cNvPr>
                <p:cNvSpPr>
                  <a:spLocks noChangeAspect="1" noEditPoints="1"/>
                </p:cNvSpPr>
                <p:nvPr/>
              </p:nvSpPr>
              <p:spPr bwMode="auto">
                <a:xfrm>
                  <a:off x="7217860" y="1582925"/>
                  <a:ext cx="321906" cy="32004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spTree>
    <p:extLst>
      <p:ext uri="{BB962C8B-B14F-4D97-AF65-F5344CB8AC3E}">
        <p14:creationId xmlns:p14="http://schemas.microsoft.com/office/powerpoint/2010/main" val="185511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60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350"/>
                                        <p:tgtEl>
                                          <p:spTgt spid="106"/>
                                        </p:tgtEl>
                                      </p:cBhvr>
                                    </p:animEffect>
                                  </p:childTnLst>
                                </p:cTn>
                              </p:par>
                              <p:par>
                                <p:cTn id="18" presetID="63" presetClass="path" presetSubtype="0" decel="100000" fill="hold" nodeType="withEffect">
                                  <p:stCondLst>
                                    <p:cond delay="600"/>
                                  </p:stCondLst>
                                  <p:childTnLst>
                                    <p:animMotion origin="layout" path="M 8.5014E-7 -3.38629E-6 L 0.04761 -3.38629E-6 " pathEditMode="relative" rAng="0" ptsTypes="AA">
                                      <p:cBhvr>
                                        <p:cTn id="19" dur="500" spd="-100000" fill="hold"/>
                                        <p:tgtEl>
                                          <p:spTgt spid="106"/>
                                        </p:tgtEl>
                                        <p:attrNameLst>
                                          <p:attrName>ppt_x</p:attrName>
                                          <p:attrName>ppt_y</p:attrName>
                                        </p:attrNameLst>
                                      </p:cBhvr>
                                      <p:rCtr x="2374" y="0"/>
                                    </p:animMotion>
                                  </p:childTnLst>
                                </p:cTn>
                              </p:par>
                              <p:par>
                                <p:cTn id="20" presetID="10" presetClass="entr" presetSubtype="0" fill="hold" nodeType="withEffect">
                                  <p:stCondLst>
                                    <p:cond delay="70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350"/>
                                        <p:tgtEl>
                                          <p:spTgt spid="107"/>
                                        </p:tgtEl>
                                      </p:cBhvr>
                                    </p:animEffect>
                                  </p:childTnLst>
                                </p:cTn>
                              </p:par>
                              <p:par>
                                <p:cTn id="23" presetID="63" presetClass="path" presetSubtype="0" decel="100000" fill="hold" nodeType="withEffect">
                                  <p:stCondLst>
                                    <p:cond delay="700"/>
                                  </p:stCondLst>
                                  <p:childTnLst>
                                    <p:animMotion origin="layout" path="M 8.5014E-7 -3.38629E-6 L 0.04761 -3.38629E-6 " pathEditMode="relative" rAng="0" ptsTypes="AA">
                                      <p:cBhvr>
                                        <p:cTn id="24" dur="500" spd="-100000" fill="hold"/>
                                        <p:tgtEl>
                                          <p:spTgt spid="107"/>
                                        </p:tgtEl>
                                        <p:attrNameLst>
                                          <p:attrName>ppt_x</p:attrName>
                                          <p:attrName>ppt_y</p:attrName>
                                        </p:attrNameLst>
                                      </p:cBhvr>
                                      <p:rCtr x="2374" y="0"/>
                                    </p:animMotion>
                                  </p:childTnLst>
                                </p:cTn>
                              </p:par>
                              <p:par>
                                <p:cTn id="25" presetID="10" presetClass="entr" presetSubtype="0" fill="hold" nodeType="withEffect">
                                  <p:stCondLst>
                                    <p:cond delay="800"/>
                                  </p:stCondLst>
                                  <p:childTnLst>
                                    <p:set>
                                      <p:cBhvr>
                                        <p:cTn id="26" dur="1" fill="hold">
                                          <p:stCondLst>
                                            <p:cond delay="0"/>
                                          </p:stCondLst>
                                        </p:cTn>
                                        <p:tgtEl>
                                          <p:spTgt spid="108"/>
                                        </p:tgtEl>
                                        <p:attrNameLst>
                                          <p:attrName>style.visibility</p:attrName>
                                        </p:attrNameLst>
                                      </p:cBhvr>
                                      <p:to>
                                        <p:strVal val="visible"/>
                                      </p:to>
                                    </p:set>
                                    <p:animEffect transition="in" filter="fade">
                                      <p:cBhvr>
                                        <p:cTn id="27" dur="350"/>
                                        <p:tgtEl>
                                          <p:spTgt spid="108"/>
                                        </p:tgtEl>
                                      </p:cBhvr>
                                    </p:animEffect>
                                  </p:childTnLst>
                                </p:cTn>
                              </p:par>
                              <p:par>
                                <p:cTn id="28" presetID="63" presetClass="path" presetSubtype="0" decel="100000" fill="hold" nodeType="withEffect">
                                  <p:stCondLst>
                                    <p:cond delay="800"/>
                                  </p:stCondLst>
                                  <p:childTnLst>
                                    <p:animMotion origin="layout" path="M 8.5014E-7 -3.38629E-6 L 0.04761 -3.38629E-6 " pathEditMode="relative" rAng="0" ptsTypes="AA">
                                      <p:cBhvr>
                                        <p:cTn id="29" dur="500" spd="-100000" fill="hold"/>
                                        <p:tgtEl>
                                          <p:spTgt spid="108"/>
                                        </p:tgtEl>
                                        <p:attrNameLst>
                                          <p:attrName>ppt_x</p:attrName>
                                          <p:attrName>ppt_y</p:attrName>
                                        </p:attrNameLst>
                                      </p:cBhvr>
                                      <p:rCtr x="2374" y="0"/>
                                    </p:animMotion>
                                  </p:childTnLst>
                                </p:cTn>
                              </p:par>
                              <p:par>
                                <p:cTn id="30" presetID="10" presetClass="entr" presetSubtype="0" fill="hold" nodeType="withEffect">
                                  <p:stCondLst>
                                    <p:cond delay="90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350"/>
                                        <p:tgtEl>
                                          <p:spTgt spid="109"/>
                                        </p:tgtEl>
                                      </p:cBhvr>
                                    </p:animEffect>
                                  </p:childTnLst>
                                </p:cTn>
                              </p:par>
                              <p:par>
                                <p:cTn id="33" presetID="63" presetClass="path" presetSubtype="0" decel="100000" fill="hold" nodeType="withEffect">
                                  <p:stCondLst>
                                    <p:cond delay="900"/>
                                  </p:stCondLst>
                                  <p:childTnLst>
                                    <p:animMotion origin="layout" path="M 8.5014E-7 -3.38629E-6 L 0.04761 -3.38629E-6 " pathEditMode="relative" rAng="0" ptsTypes="AA">
                                      <p:cBhvr>
                                        <p:cTn id="34" dur="500" spd="-100000" fill="hold"/>
                                        <p:tgtEl>
                                          <p:spTgt spid="109"/>
                                        </p:tgtEl>
                                        <p:attrNameLst>
                                          <p:attrName>ppt_x</p:attrName>
                                          <p:attrName>ppt_y</p:attrName>
                                        </p:attrNameLst>
                                      </p:cBhvr>
                                      <p:rCtr x="2374" y="0"/>
                                    </p:animMotion>
                                  </p:childTnLst>
                                </p:cTn>
                              </p:par>
                              <p:par>
                                <p:cTn id="35" presetID="10" presetClass="entr" presetSubtype="0" fill="hold" nodeType="withEffect">
                                  <p:stCondLst>
                                    <p:cond delay="1000"/>
                                  </p:stCondLst>
                                  <p:childTnLst>
                                    <p:set>
                                      <p:cBhvr>
                                        <p:cTn id="36" dur="1" fill="hold">
                                          <p:stCondLst>
                                            <p:cond delay="0"/>
                                          </p:stCondLst>
                                        </p:cTn>
                                        <p:tgtEl>
                                          <p:spTgt spid="110"/>
                                        </p:tgtEl>
                                        <p:attrNameLst>
                                          <p:attrName>style.visibility</p:attrName>
                                        </p:attrNameLst>
                                      </p:cBhvr>
                                      <p:to>
                                        <p:strVal val="visible"/>
                                      </p:to>
                                    </p:set>
                                    <p:animEffect transition="in" filter="fade">
                                      <p:cBhvr>
                                        <p:cTn id="37" dur="350"/>
                                        <p:tgtEl>
                                          <p:spTgt spid="110"/>
                                        </p:tgtEl>
                                      </p:cBhvr>
                                    </p:animEffect>
                                  </p:childTnLst>
                                </p:cTn>
                              </p:par>
                              <p:par>
                                <p:cTn id="38" presetID="63" presetClass="path" presetSubtype="0" decel="100000" fill="hold" nodeType="withEffect">
                                  <p:stCondLst>
                                    <p:cond delay="1000"/>
                                  </p:stCondLst>
                                  <p:childTnLst>
                                    <p:animMotion origin="layout" path="M 8.5014E-7 -3.38629E-6 L 0.04761 -3.38629E-6 " pathEditMode="relative" rAng="0" ptsTypes="AA">
                                      <p:cBhvr>
                                        <p:cTn id="39" dur="500" spd="-100000" fill="hold"/>
                                        <p:tgtEl>
                                          <p:spTgt spid="110"/>
                                        </p:tgtEl>
                                        <p:attrNameLst>
                                          <p:attrName>ppt_x</p:attrName>
                                          <p:attrName>ppt_y</p:attrName>
                                        </p:attrNameLst>
                                      </p:cBhvr>
                                      <p:rCtr x="2374" y="0"/>
                                    </p:animMotion>
                                  </p:childTnLst>
                                </p:cTn>
                              </p:par>
                              <p:par>
                                <p:cTn id="40" presetID="10" presetClass="entr" presetSubtype="0" fill="hold" nodeType="withEffect">
                                  <p:stCondLst>
                                    <p:cond delay="110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350"/>
                                        <p:tgtEl>
                                          <p:spTgt spid="111"/>
                                        </p:tgtEl>
                                      </p:cBhvr>
                                    </p:animEffect>
                                  </p:childTnLst>
                                </p:cTn>
                              </p:par>
                              <p:par>
                                <p:cTn id="43" presetID="63" presetClass="path" presetSubtype="0" decel="100000" fill="hold" nodeType="withEffect">
                                  <p:stCondLst>
                                    <p:cond delay="1100"/>
                                  </p:stCondLst>
                                  <p:childTnLst>
                                    <p:animMotion origin="layout" path="M 8.5014E-7 -3.38629E-6 L 0.04761 -3.38629E-6 " pathEditMode="relative" rAng="0" ptsTypes="AA">
                                      <p:cBhvr>
                                        <p:cTn id="44" dur="500" spd="-100000" fill="hold"/>
                                        <p:tgtEl>
                                          <p:spTgt spid="111"/>
                                        </p:tgtEl>
                                        <p:attrNameLst>
                                          <p:attrName>ppt_x</p:attrName>
                                          <p:attrName>ppt_y</p:attrName>
                                        </p:attrNameLst>
                                      </p:cBhvr>
                                      <p:rCtr x="2374" y="0"/>
                                    </p:animMotion>
                                  </p:childTnLst>
                                </p:cTn>
                              </p:par>
                              <p:par>
                                <p:cTn id="45" presetID="10" presetClass="entr" presetSubtype="0" fill="hold" nodeType="withEffect">
                                  <p:stCondLst>
                                    <p:cond delay="1200"/>
                                  </p:stCondLst>
                                  <p:childTnLst>
                                    <p:set>
                                      <p:cBhvr>
                                        <p:cTn id="46" dur="1" fill="hold">
                                          <p:stCondLst>
                                            <p:cond delay="0"/>
                                          </p:stCondLst>
                                        </p:cTn>
                                        <p:tgtEl>
                                          <p:spTgt spid="98"/>
                                        </p:tgtEl>
                                        <p:attrNameLst>
                                          <p:attrName>style.visibility</p:attrName>
                                        </p:attrNameLst>
                                      </p:cBhvr>
                                      <p:to>
                                        <p:strVal val="visible"/>
                                      </p:to>
                                    </p:set>
                                    <p:animEffect transition="in" filter="fade">
                                      <p:cBhvr>
                                        <p:cTn id="47" dur="350"/>
                                        <p:tgtEl>
                                          <p:spTgt spid="98"/>
                                        </p:tgtEl>
                                      </p:cBhvr>
                                    </p:animEffect>
                                  </p:childTnLst>
                                </p:cTn>
                              </p:par>
                              <p:par>
                                <p:cTn id="48" presetID="63" presetClass="path" presetSubtype="0" decel="100000" fill="hold" nodeType="withEffect">
                                  <p:stCondLst>
                                    <p:cond delay="1200"/>
                                  </p:stCondLst>
                                  <p:childTnLst>
                                    <p:animMotion origin="layout" path="M 8.5014E-7 -3.38629E-6 L 0.04761 -3.38629E-6 " pathEditMode="relative" rAng="0" ptsTypes="AA">
                                      <p:cBhvr>
                                        <p:cTn id="49" dur="500" spd="-100000" fill="hold"/>
                                        <p:tgtEl>
                                          <p:spTgt spid="98"/>
                                        </p:tgtEl>
                                        <p:attrNameLst>
                                          <p:attrName>ppt_x</p:attrName>
                                          <p:attrName>ppt_y</p:attrName>
                                        </p:attrNameLst>
                                      </p:cBhvr>
                                      <p:rCtr x="23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714DA-EB8E-4D4E-B45B-A877E5E86A0E}"/>
              </a:ext>
            </a:extLst>
          </p:cNvPr>
          <p:cNvSpPr>
            <a:spLocks noGrp="1"/>
          </p:cNvSpPr>
          <p:nvPr>
            <p:ph type="title"/>
          </p:nvPr>
        </p:nvSpPr>
        <p:spPr/>
        <p:txBody>
          <a:bodyPr/>
          <a:lstStyle/>
          <a:p>
            <a:r>
              <a:rPr lang="en-US"/>
              <a:t>Azure IoT Central Building Blocks</a:t>
            </a:r>
          </a:p>
        </p:txBody>
      </p:sp>
      <p:grpSp>
        <p:nvGrpSpPr>
          <p:cNvPr id="8" name="Group 7">
            <a:extLst>
              <a:ext uri="{FF2B5EF4-FFF2-40B4-BE49-F238E27FC236}">
                <a16:creationId xmlns:a16="http://schemas.microsoft.com/office/drawing/2014/main" id="{AB878FFF-EBC6-4DD9-85BA-1BE4C42993E0}"/>
              </a:ext>
            </a:extLst>
          </p:cNvPr>
          <p:cNvGrpSpPr/>
          <p:nvPr/>
        </p:nvGrpSpPr>
        <p:grpSpPr>
          <a:xfrm>
            <a:off x="1430633" y="2506174"/>
            <a:ext cx="3064340" cy="3055883"/>
            <a:chOff x="738407" y="1470328"/>
            <a:chExt cx="3737937" cy="3727621"/>
          </a:xfrm>
          <a:scene3d>
            <a:camera prst="perspectiveRight"/>
            <a:lightRig rig="threePt" dir="t"/>
          </a:scene3d>
        </p:grpSpPr>
        <p:sp>
          <p:nvSpPr>
            <p:cNvPr id="3" name="Rectangle 2">
              <a:extLst>
                <a:ext uri="{FF2B5EF4-FFF2-40B4-BE49-F238E27FC236}">
                  <a16:creationId xmlns:a16="http://schemas.microsoft.com/office/drawing/2014/main" id="{ABEB1CDE-7704-41F5-A43D-97B8B0049826}"/>
                </a:ext>
              </a:extLst>
            </p:cNvPr>
            <p:cNvSpPr/>
            <p:nvPr/>
          </p:nvSpPr>
          <p:spPr bwMode="auto">
            <a:xfrm>
              <a:off x="738407" y="1470328"/>
              <a:ext cx="1828800" cy="18288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Azure</a:t>
              </a:r>
            </a:p>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IoT Hub</a:t>
              </a:r>
            </a:p>
          </p:txBody>
        </p:sp>
        <p:sp>
          <p:nvSpPr>
            <p:cNvPr id="4" name="Rectangle 3">
              <a:extLst>
                <a:ext uri="{FF2B5EF4-FFF2-40B4-BE49-F238E27FC236}">
                  <a16:creationId xmlns:a16="http://schemas.microsoft.com/office/drawing/2014/main" id="{D2E29441-FC07-4F87-B904-4BBC5E80A2C4}"/>
                </a:ext>
              </a:extLst>
            </p:cNvPr>
            <p:cNvSpPr/>
            <p:nvPr/>
          </p:nvSpPr>
          <p:spPr bwMode="auto">
            <a:xfrm>
              <a:off x="2647544" y="1470328"/>
              <a:ext cx="1828800" cy="18288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Azure IoT Plug and Play</a:t>
              </a:r>
            </a:p>
          </p:txBody>
        </p:sp>
        <p:sp>
          <p:nvSpPr>
            <p:cNvPr id="6" name="Rectangle 5">
              <a:extLst>
                <a:ext uri="{FF2B5EF4-FFF2-40B4-BE49-F238E27FC236}">
                  <a16:creationId xmlns:a16="http://schemas.microsoft.com/office/drawing/2014/main" id="{E3D8ED3A-B0F3-4C76-9CF9-8832BBC6A269}"/>
                </a:ext>
              </a:extLst>
            </p:cNvPr>
            <p:cNvSpPr/>
            <p:nvPr/>
          </p:nvSpPr>
          <p:spPr bwMode="auto">
            <a:xfrm>
              <a:off x="738407" y="3364271"/>
              <a:ext cx="1828800" cy="18288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Azure</a:t>
              </a:r>
            </a:p>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Device</a:t>
              </a:r>
            </a:p>
            <a:p>
              <a:pPr algn="ctr" defTabSz="932211"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a:ea typeface="Segoe UI" pitchFamily="34" charset="0"/>
                  <a:cs typeface="Segoe UI" pitchFamily="34" charset="0"/>
                </a:rPr>
                <a:t>Provisioning</a:t>
              </a: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F066DF2B-B5EE-4925-8998-1398C1B56BE4}"/>
                </a:ext>
              </a:extLst>
            </p:cNvPr>
            <p:cNvSpPr/>
            <p:nvPr/>
          </p:nvSpPr>
          <p:spPr bwMode="auto">
            <a:xfrm>
              <a:off x="2647544" y="3369149"/>
              <a:ext cx="1828800" cy="18288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Azure</a:t>
              </a:r>
            </a:p>
            <a:p>
              <a:pPr algn="ctr" defTabSz="932211"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a:ea typeface="Segoe UI" pitchFamily="34" charset="0"/>
                  <a:cs typeface="Segoe UI" pitchFamily="34" charset="0"/>
                </a:rPr>
                <a:t>Time-Series Insights</a:t>
              </a:r>
            </a:p>
          </p:txBody>
        </p:sp>
      </p:grpSp>
      <p:grpSp>
        <p:nvGrpSpPr>
          <p:cNvPr id="25" name="Group 24">
            <a:extLst>
              <a:ext uri="{FF2B5EF4-FFF2-40B4-BE49-F238E27FC236}">
                <a16:creationId xmlns:a16="http://schemas.microsoft.com/office/drawing/2014/main" id="{CE69F3E9-BAC4-4A7E-B6A6-1BE6E326721A}"/>
              </a:ext>
            </a:extLst>
          </p:cNvPr>
          <p:cNvGrpSpPr/>
          <p:nvPr/>
        </p:nvGrpSpPr>
        <p:grpSpPr>
          <a:xfrm>
            <a:off x="7697029" y="2487093"/>
            <a:ext cx="3143447" cy="3143447"/>
            <a:chOff x="6390526" y="2640458"/>
            <a:chExt cx="3143892" cy="3143892"/>
          </a:xfrm>
          <a:scene3d>
            <a:camera prst="perspectiveLeft"/>
            <a:lightRig rig="threePt" dir="t"/>
          </a:scene3d>
        </p:grpSpPr>
        <p:sp>
          <p:nvSpPr>
            <p:cNvPr id="24" name="Rectangle 23">
              <a:extLst>
                <a:ext uri="{FF2B5EF4-FFF2-40B4-BE49-F238E27FC236}">
                  <a16:creationId xmlns:a16="http://schemas.microsoft.com/office/drawing/2014/main" id="{2CBBC8AF-7B15-4EBC-91B4-A36DB7D9EAD8}"/>
                </a:ext>
              </a:extLst>
            </p:cNvPr>
            <p:cNvSpPr/>
            <p:nvPr/>
          </p:nvSpPr>
          <p:spPr bwMode="auto">
            <a:xfrm>
              <a:off x="6390526" y="2640458"/>
              <a:ext cx="3143892" cy="3143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pPr>
              <a:endParaRPr lang="en-US" sz="1836">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19" name="Group 18">
              <a:extLst>
                <a:ext uri="{FF2B5EF4-FFF2-40B4-BE49-F238E27FC236}">
                  <a16:creationId xmlns:a16="http://schemas.microsoft.com/office/drawing/2014/main" id="{2DA38E2D-A17D-4841-8AEC-3EA7D234DEDB}"/>
                </a:ext>
              </a:extLst>
            </p:cNvPr>
            <p:cNvGrpSpPr/>
            <p:nvPr/>
          </p:nvGrpSpPr>
          <p:grpSpPr>
            <a:xfrm>
              <a:off x="6547529" y="3099676"/>
              <a:ext cx="2829885" cy="2236545"/>
              <a:chOff x="8447315" y="2743279"/>
              <a:chExt cx="2830286" cy="2236863"/>
            </a:xfrm>
          </p:grpSpPr>
          <p:pic>
            <p:nvPicPr>
              <p:cNvPr id="15" name="Graphic 14">
                <a:extLst>
                  <a:ext uri="{FF2B5EF4-FFF2-40B4-BE49-F238E27FC236}">
                    <a16:creationId xmlns:a16="http://schemas.microsoft.com/office/drawing/2014/main" id="{68AD01DA-F54D-427D-8ADC-D656CF0687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9781" y="2743279"/>
                <a:ext cx="1025354" cy="1025354"/>
              </a:xfrm>
              <a:prstGeom prst="rect">
                <a:avLst/>
              </a:prstGeom>
            </p:spPr>
          </p:pic>
          <p:sp>
            <p:nvSpPr>
              <p:cNvPr id="17" name="Rectangle 16">
                <a:extLst>
                  <a:ext uri="{FF2B5EF4-FFF2-40B4-BE49-F238E27FC236}">
                    <a16:creationId xmlns:a16="http://schemas.microsoft.com/office/drawing/2014/main" id="{B3F1BC78-46B6-4FEC-BF18-A9EF5D31F346}"/>
                  </a:ext>
                </a:extLst>
              </p:cNvPr>
              <p:cNvSpPr/>
              <p:nvPr/>
            </p:nvSpPr>
            <p:spPr>
              <a:xfrm>
                <a:off x="8447315" y="3757454"/>
                <a:ext cx="2830286" cy="1222688"/>
              </a:xfrm>
              <a:prstGeom prst="rect">
                <a:avLst/>
              </a:prstGeom>
            </p:spPr>
            <p:txBody>
              <a:bodyPr wrap="square" anchor="ctr">
                <a:spAutoFit/>
              </a:bodyPr>
              <a:lstStyle/>
              <a:p>
                <a:pPr algn="ctr" defTabSz="914145"/>
                <a:r>
                  <a:rPr lang="en-US" sz="3600">
                    <a:solidFill>
                      <a:schemeClr val="bg1"/>
                    </a:solidFill>
                    <a:latin typeface="Segoe UI Light"/>
                  </a:rPr>
                  <a:t>Azure</a:t>
                </a:r>
              </a:p>
              <a:p>
                <a:pPr algn="ctr" defTabSz="914145"/>
                <a:r>
                  <a:rPr lang="en-US" sz="3600">
                    <a:solidFill>
                      <a:schemeClr val="bg1"/>
                    </a:solidFill>
                    <a:latin typeface="Segoe UI Light"/>
                  </a:rPr>
                  <a:t>IoT Central</a:t>
                </a:r>
              </a:p>
            </p:txBody>
          </p:sp>
        </p:grpSp>
      </p:grpSp>
      <p:sp>
        <p:nvSpPr>
          <p:cNvPr id="26" name="Arrow: Striped Right 25">
            <a:extLst>
              <a:ext uri="{FF2B5EF4-FFF2-40B4-BE49-F238E27FC236}">
                <a16:creationId xmlns:a16="http://schemas.microsoft.com/office/drawing/2014/main" id="{D7DD0C8E-FFE0-4EEC-B1AC-E178374070BD}"/>
              </a:ext>
            </a:extLst>
          </p:cNvPr>
          <p:cNvSpPr/>
          <p:nvPr/>
        </p:nvSpPr>
        <p:spPr bwMode="auto">
          <a:xfrm>
            <a:off x="5456743" y="3730091"/>
            <a:ext cx="1284975" cy="657452"/>
          </a:xfrm>
          <a:prstGeom prst="stripedRightArrow">
            <a:avLst>
              <a:gd name="adj1" fmla="val 50000"/>
              <a:gd name="adj2" fmla="val 54688"/>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pPr>
            <a:endParaRPr lang="en-US" sz="1836">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358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4200" y="1103687"/>
            <a:ext cx="7150100" cy="1661993"/>
          </a:xfrm>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Building highly secure IoT Solutions with Azure Sphere, Azure RTOS, and IoT Central</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
        <p:nvSpPr>
          <p:cNvPr id="5" name="Subtitle">
            <a:extLst>
              <a:ext uri="{FF2B5EF4-FFF2-40B4-BE49-F238E27FC236}">
                <a16:creationId xmlns:a16="http://schemas.microsoft.com/office/drawing/2014/main" id="{F3E48BD6-4099-436E-9BD9-EB963D234EB7}"/>
              </a:ext>
            </a:extLst>
          </p:cNvPr>
          <p:cNvSpPr txBox="1">
            <a:spLocks/>
          </p:cNvSpPr>
          <p:nvPr/>
        </p:nvSpPr>
        <p:spPr>
          <a:xfrm>
            <a:off x="584200" y="3096768"/>
            <a:ext cx="8025410" cy="1692771"/>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cs typeface="Segoe UI"/>
              </a:rPr>
              <a:t>David Glover | Microsoft | Cloud Developer Advocate </a:t>
            </a:r>
            <a:endParaRPr lang="en-US"/>
          </a:p>
          <a:p>
            <a:r>
              <a:rPr lang="en-US">
                <a:cs typeface="Segoe UI"/>
              </a:rPr>
              <a:t>@dglover | </a:t>
            </a:r>
            <a:r>
              <a:rPr lang="en-AU">
                <a:latin typeface="-apple-system"/>
                <a:cs typeface="Segoe UI"/>
              </a:rPr>
              <a:t>linkedin.com/in/gloveboxes</a:t>
            </a:r>
            <a:endParaRPr lang="en-US">
              <a:cs typeface="Segoe UI"/>
            </a:endParaRPr>
          </a:p>
          <a:p>
            <a:endParaRPr lang="en-US"/>
          </a:p>
          <a:p>
            <a:r>
              <a:rPr lang="en-US">
                <a:cs typeface="Segoe UI"/>
              </a:rPr>
              <a:t>Mustafa Saifee | Microsoft Student Ambassador</a:t>
            </a:r>
          </a:p>
          <a:p>
            <a:r>
              <a:rPr lang="en-US">
                <a:cs typeface="Segoe UI"/>
              </a:rPr>
              <a:t>@</a:t>
            </a:r>
            <a:r>
              <a:rPr lang="en-AU" err="1">
                <a:solidFill>
                  <a:srgbClr val="FFFFFF"/>
                </a:solidFill>
                <a:latin typeface="Segoe UI"/>
                <a:cs typeface="Segoe UI"/>
              </a:rPr>
              <a:t>immustu</a:t>
            </a:r>
            <a:r>
              <a:rPr lang="en-AU">
                <a:solidFill>
                  <a:srgbClr val="FFFFFF"/>
                </a:solidFill>
                <a:latin typeface="Segoe UI"/>
                <a:cs typeface="Segoe UI"/>
              </a:rPr>
              <a:t> | linkedin.com/in/saifeemustafaq/</a:t>
            </a:r>
            <a:endParaRPr lang="en-US">
              <a:latin typeface="Segoe UI"/>
              <a:cs typeface="Segoe UI"/>
            </a:endParaRPr>
          </a:p>
        </p:txBody>
      </p:sp>
      <p:sp>
        <p:nvSpPr>
          <p:cNvPr id="6" name="TextBox 5">
            <a:extLst>
              <a:ext uri="{FF2B5EF4-FFF2-40B4-BE49-F238E27FC236}">
                <a16:creationId xmlns:a16="http://schemas.microsoft.com/office/drawing/2014/main" id="{688A97B7-F4AF-4D07-B685-186FDAFA2A3D}"/>
              </a:ext>
            </a:extLst>
          </p:cNvPr>
          <p:cNvSpPr txBox="1"/>
          <p:nvPr/>
        </p:nvSpPr>
        <p:spPr>
          <a:xfrm>
            <a:off x="521319" y="6154803"/>
            <a:ext cx="6763214" cy="369332"/>
          </a:xfrm>
          <a:prstGeom prst="rect">
            <a:avLst/>
          </a:prstGeom>
          <a:noFill/>
        </p:spPr>
        <p:txBody>
          <a:bodyPr wrap="square">
            <a:spAutoFit/>
          </a:bodyPr>
          <a:lstStyle/>
          <a:p>
            <a:r>
              <a:rPr lang="en-AU" u="sng">
                <a:latin typeface="Graphik Meetup"/>
              </a:rPr>
              <a:t>http://aka.ms/IOTOxford</a:t>
            </a:r>
            <a:endParaRPr lang="en-US">
              <a:solidFill>
                <a:schemeClr val="tx1"/>
              </a:solidFill>
              <a:latin typeface="+mj-lt"/>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038612"/>
            <a:ext cx="6882384" cy="1495794"/>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a:t>
            </a:r>
            <a:br>
              <a:rPr lang="en-US"/>
            </a:br>
            <a:br>
              <a:rPr lang="en-US"/>
            </a:br>
            <a:r>
              <a:rPr lang="en-US"/>
              <a:t>Create an IoT Central Template</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extLst>
      <p:ext uri="{BB962C8B-B14F-4D97-AF65-F5344CB8AC3E}">
        <p14:creationId xmlns:p14="http://schemas.microsoft.com/office/powerpoint/2010/main" val="27746556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78961E-80D6-4CE5-B56C-2063A6632072}"/>
              </a:ext>
            </a:extLst>
          </p:cNvPr>
          <p:cNvSpPr/>
          <p:nvPr/>
        </p:nvSpPr>
        <p:spPr>
          <a:xfrm>
            <a:off x="378690" y="2232736"/>
            <a:ext cx="11397673" cy="446578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black"/>
                </a:solidFill>
                <a:effectLst/>
                <a:uLnTx/>
                <a:uFillTx/>
                <a:latin typeface="Calibri" panose="020F0502020204030204"/>
                <a:ea typeface="+mn-ea"/>
                <a:cs typeface="+mn-cs"/>
              </a:rPr>
              <a:t>      Azure Sphere MT3620</a:t>
            </a:r>
          </a:p>
        </p:txBody>
      </p:sp>
      <p:sp>
        <p:nvSpPr>
          <p:cNvPr id="3" name="Rectangle 2">
            <a:extLst>
              <a:ext uri="{FF2B5EF4-FFF2-40B4-BE49-F238E27FC236}">
                <a16:creationId xmlns:a16="http://schemas.microsoft.com/office/drawing/2014/main" id="{1D02EFEE-E66C-4796-ACDB-D40750CDAD36}"/>
              </a:ext>
            </a:extLst>
          </p:cNvPr>
          <p:cNvSpPr/>
          <p:nvPr/>
        </p:nvSpPr>
        <p:spPr>
          <a:xfrm>
            <a:off x="748145" y="2754591"/>
            <a:ext cx="4066376" cy="3676077"/>
          </a:xfrm>
          <a:prstGeom prst="rect">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2700000" scaled="1"/>
            <a:tileRect/>
          </a:gra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Cortex A7 Application core</a:t>
            </a:r>
          </a:p>
        </p:txBody>
      </p:sp>
      <p:sp>
        <p:nvSpPr>
          <p:cNvPr id="4" name="Rectangle 3">
            <a:extLst>
              <a:ext uri="{FF2B5EF4-FFF2-40B4-BE49-F238E27FC236}">
                <a16:creationId xmlns:a16="http://schemas.microsoft.com/office/drawing/2014/main" id="{FF71B390-68A8-4AB1-9880-50BC3D081232}"/>
              </a:ext>
            </a:extLst>
          </p:cNvPr>
          <p:cNvSpPr/>
          <p:nvPr/>
        </p:nvSpPr>
        <p:spPr>
          <a:xfrm>
            <a:off x="7370613" y="2754591"/>
            <a:ext cx="4073241" cy="3676077"/>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Cortex M4 Real-time core</a:t>
            </a:r>
          </a:p>
        </p:txBody>
      </p:sp>
      <p:sp>
        <p:nvSpPr>
          <p:cNvPr id="5" name="Rectangle 4">
            <a:extLst>
              <a:ext uri="{FF2B5EF4-FFF2-40B4-BE49-F238E27FC236}">
                <a16:creationId xmlns:a16="http://schemas.microsoft.com/office/drawing/2014/main" id="{CE81BE68-8510-47F5-A9CE-2156D3DF9045}"/>
              </a:ext>
            </a:extLst>
          </p:cNvPr>
          <p:cNvSpPr/>
          <p:nvPr/>
        </p:nvSpPr>
        <p:spPr>
          <a:xfrm>
            <a:off x="5279771" y="2754591"/>
            <a:ext cx="1632457" cy="3676078"/>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a:ln>
                  <a:noFill/>
                </a:ln>
                <a:solidFill>
                  <a:prstClr val="white"/>
                </a:solidFill>
                <a:effectLst/>
                <a:uLnTx/>
                <a:uFillTx/>
                <a:latin typeface="Calibri" panose="020F0502020204030204"/>
                <a:ea typeface="+mn-ea"/>
                <a:cs typeface="+mn-cs"/>
              </a:rPr>
              <a:t>Inter-core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a:ln>
                  <a:noFill/>
                </a:ln>
                <a:solidFill>
                  <a:prstClr val="white"/>
                </a:solidFill>
                <a:effectLst/>
                <a:uLnTx/>
                <a:uFillTx/>
                <a:latin typeface="Calibri" panose="020F0502020204030204"/>
                <a:ea typeface="+mn-ea"/>
                <a:cs typeface="+mn-cs"/>
              </a:rPr>
              <a:t>Message bridge</a:t>
            </a:r>
          </a:p>
        </p:txBody>
      </p:sp>
      <p:sp>
        <p:nvSpPr>
          <p:cNvPr id="6" name="Rectangle 5">
            <a:extLst>
              <a:ext uri="{FF2B5EF4-FFF2-40B4-BE49-F238E27FC236}">
                <a16:creationId xmlns:a16="http://schemas.microsoft.com/office/drawing/2014/main" id="{544B8A83-6052-4D5F-B5FF-E520C46B7688}"/>
              </a:ext>
            </a:extLst>
          </p:cNvPr>
          <p:cNvSpPr/>
          <p:nvPr/>
        </p:nvSpPr>
        <p:spPr>
          <a:xfrm>
            <a:off x="7763158" y="3461172"/>
            <a:ext cx="3265055" cy="267854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Azure RTOS </a:t>
            </a:r>
            <a:r>
              <a:rPr kumimoji="0" lang="en-AU" sz="1800" b="0" i="0" u="none" strike="noStrike" kern="1200" cap="none" spc="0" normalizeH="0" baseline="0" noProof="0" err="1">
                <a:ln>
                  <a:noFill/>
                </a:ln>
                <a:solidFill>
                  <a:prstClr val="white"/>
                </a:solidFill>
                <a:effectLst/>
                <a:uLnTx/>
                <a:uFillTx/>
                <a:latin typeface="Calibri" panose="020F0502020204030204"/>
                <a:ea typeface="+mn-ea"/>
                <a:cs typeface="+mn-cs"/>
              </a:rPr>
              <a:t>ThreadX</a:t>
            </a: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7AAF7F28-E7BE-4B48-8DC9-442262C029BD}"/>
              </a:ext>
            </a:extLst>
          </p:cNvPr>
          <p:cNvGrpSpPr/>
          <p:nvPr/>
        </p:nvGrpSpPr>
        <p:grpSpPr>
          <a:xfrm>
            <a:off x="8040250" y="3912592"/>
            <a:ext cx="2683168" cy="2022763"/>
            <a:chOff x="7596909" y="2802074"/>
            <a:chExt cx="2336800" cy="2022763"/>
          </a:xfrm>
        </p:grpSpPr>
        <p:sp>
          <p:nvSpPr>
            <p:cNvPr id="8" name="Rectangle 7">
              <a:extLst>
                <a:ext uri="{FF2B5EF4-FFF2-40B4-BE49-F238E27FC236}">
                  <a16:creationId xmlns:a16="http://schemas.microsoft.com/office/drawing/2014/main" id="{AC765F96-DEA3-4EB2-9930-F1DF849B74AF}"/>
                </a:ext>
              </a:extLst>
            </p:cNvPr>
            <p:cNvSpPr/>
            <p:nvPr/>
          </p:nvSpPr>
          <p:spPr>
            <a:xfrm>
              <a:off x="7596909" y="2802074"/>
              <a:ext cx="2336800" cy="202276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8FAECBB-FDD7-4C13-9EBE-8C1BA6A0326B}"/>
                </a:ext>
              </a:extLst>
            </p:cNvPr>
            <p:cNvSpPr/>
            <p:nvPr/>
          </p:nvSpPr>
          <p:spPr>
            <a:xfrm>
              <a:off x="7675473" y="2964580"/>
              <a:ext cx="2161254" cy="39716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prstClr val="white"/>
                  </a:solidFill>
                  <a:effectLst/>
                  <a:uLnTx/>
                  <a:uFillTx/>
                  <a:latin typeface="Calibri" panose="020F0502020204030204"/>
                  <a:ea typeface="+mn-ea"/>
                  <a:cs typeface="+mn-cs"/>
                </a:rPr>
                <a:t>Inbound Requests Thread</a:t>
              </a:r>
            </a:p>
          </p:txBody>
        </p:sp>
        <p:sp>
          <p:nvSpPr>
            <p:cNvPr id="10" name="Rectangle 9">
              <a:extLst>
                <a:ext uri="{FF2B5EF4-FFF2-40B4-BE49-F238E27FC236}">
                  <a16:creationId xmlns:a16="http://schemas.microsoft.com/office/drawing/2014/main" id="{8B2686D4-E5E8-48AA-BFBD-35FC9FDC47C8}"/>
                </a:ext>
              </a:extLst>
            </p:cNvPr>
            <p:cNvSpPr/>
            <p:nvPr/>
          </p:nvSpPr>
          <p:spPr>
            <a:xfrm>
              <a:off x="7675473" y="3637535"/>
              <a:ext cx="2161254" cy="39716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prstClr val="white"/>
                  </a:solidFill>
                  <a:effectLst/>
                  <a:uLnTx/>
                  <a:uFillTx/>
                  <a:latin typeface="Calibri" panose="020F0502020204030204"/>
                  <a:ea typeface="+mn-ea"/>
                  <a:cs typeface="+mn-cs"/>
                </a:rPr>
                <a:t>Environment Sensor Thread</a:t>
              </a:r>
            </a:p>
          </p:txBody>
        </p:sp>
        <p:sp>
          <p:nvSpPr>
            <p:cNvPr id="11" name="Rectangle 10">
              <a:extLst>
                <a:ext uri="{FF2B5EF4-FFF2-40B4-BE49-F238E27FC236}">
                  <a16:creationId xmlns:a16="http://schemas.microsoft.com/office/drawing/2014/main" id="{7709FC22-1D3B-434C-9E6F-AB6F8C963D48}"/>
                </a:ext>
              </a:extLst>
            </p:cNvPr>
            <p:cNvSpPr/>
            <p:nvPr/>
          </p:nvSpPr>
          <p:spPr>
            <a:xfrm>
              <a:off x="7693891" y="4310491"/>
              <a:ext cx="2142836" cy="39716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Outbound Responses</a:t>
              </a:r>
            </a:p>
          </p:txBody>
        </p:sp>
      </p:grpSp>
      <p:sp>
        <p:nvSpPr>
          <p:cNvPr id="12" name="Arrow: Right 11">
            <a:extLst>
              <a:ext uri="{FF2B5EF4-FFF2-40B4-BE49-F238E27FC236}">
                <a16:creationId xmlns:a16="http://schemas.microsoft.com/office/drawing/2014/main" id="{5EACF109-B2AE-4A3A-8655-0C0258B4549B}"/>
              </a:ext>
            </a:extLst>
          </p:cNvPr>
          <p:cNvSpPr/>
          <p:nvPr/>
        </p:nvSpPr>
        <p:spPr>
          <a:xfrm>
            <a:off x="6919094" y="4075307"/>
            <a:ext cx="1107156"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row: Right 12">
            <a:extLst>
              <a:ext uri="{FF2B5EF4-FFF2-40B4-BE49-F238E27FC236}">
                <a16:creationId xmlns:a16="http://schemas.microsoft.com/office/drawing/2014/main" id="{840377F9-E966-4A0A-9E96-66A89A27A0FE}"/>
              </a:ext>
            </a:extLst>
          </p:cNvPr>
          <p:cNvSpPr/>
          <p:nvPr/>
        </p:nvSpPr>
        <p:spPr>
          <a:xfrm rot="10800000">
            <a:off x="6910133" y="5415667"/>
            <a:ext cx="1116116"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B3132798-40E6-4792-B312-9D063C0142D6}"/>
              </a:ext>
            </a:extLst>
          </p:cNvPr>
          <p:cNvSpPr/>
          <p:nvPr/>
        </p:nvSpPr>
        <p:spPr>
          <a:xfrm>
            <a:off x="1163786" y="3447464"/>
            <a:ext cx="3267353" cy="2678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High-level application</a:t>
            </a:r>
          </a:p>
        </p:txBody>
      </p:sp>
      <p:sp>
        <p:nvSpPr>
          <p:cNvPr id="15" name="Rectangle 14">
            <a:extLst>
              <a:ext uri="{FF2B5EF4-FFF2-40B4-BE49-F238E27FC236}">
                <a16:creationId xmlns:a16="http://schemas.microsoft.com/office/drawing/2014/main" id="{6FFA6AF3-869D-4720-BC27-0C6085977ECA}"/>
              </a:ext>
            </a:extLst>
          </p:cNvPr>
          <p:cNvSpPr/>
          <p:nvPr/>
        </p:nvSpPr>
        <p:spPr>
          <a:xfrm>
            <a:off x="1468582" y="3898883"/>
            <a:ext cx="2685322" cy="202276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Arrow: Right 17">
            <a:extLst>
              <a:ext uri="{FF2B5EF4-FFF2-40B4-BE49-F238E27FC236}">
                <a16:creationId xmlns:a16="http://schemas.microsoft.com/office/drawing/2014/main" id="{17F6C807-66AE-4326-8F99-6DFAAC49E839}"/>
              </a:ext>
            </a:extLst>
          </p:cNvPr>
          <p:cNvSpPr/>
          <p:nvPr/>
        </p:nvSpPr>
        <p:spPr>
          <a:xfrm rot="10800000">
            <a:off x="4153976" y="5317683"/>
            <a:ext cx="1125793"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row: Right 20">
            <a:extLst>
              <a:ext uri="{FF2B5EF4-FFF2-40B4-BE49-F238E27FC236}">
                <a16:creationId xmlns:a16="http://schemas.microsoft.com/office/drawing/2014/main" id="{CF3C112B-847E-42BF-82BA-AF3306EF4EC2}"/>
              </a:ext>
            </a:extLst>
          </p:cNvPr>
          <p:cNvSpPr/>
          <p:nvPr/>
        </p:nvSpPr>
        <p:spPr>
          <a:xfrm>
            <a:off x="4153975" y="4210244"/>
            <a:ext cx="1118931"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itle 21">
            <a:extLst>
              <a:ext uri="{FF2B5EF4-FFF2-40B4-BE49-F238E27FC236}">
                <a16:creationId xmlns:a16="http://schemas.microsoft.com/office/drawing/2014/main" id="{C7D1C147-5DA5-4BA9-9A46-1E1FDDF4CE3D}"/>
              </a:ext>
            </a:extLst>
          </p:cNvPr>
          <p:cNvSpPr>
            <a:spLocks noGrp="1"/>
          </p:cNvSpPr>
          <p:nvPr>
            <p:ph type="title"/>
          </p:nvPr>
        </p:nvSpPr>
        <p:spPr>
          <a:xfrm>
            <a:off x="378691" y="245680"/>
            <a:ext cx="11397672" cy="722220"/>
          </a:xfrm>
        </p:spPr>
        <p:txBody>
          <a:bodyPr>
            <a:normAutofit fontScale="90000"/>
          </a:bodyPr>
          <a:lstStyle/>
          <a:p>
            <a:r>
              <a:rPr lang="en-AU" sz="4000"/>
              <a:t>Secure IoT with Azure Sphere, Azure RTOS and IoT Central</a:t>
            </a:r>
          </a:p>
        </p:txBody>
      </p:sp>
      <p:sp>
        <p:nvSpPr>
          <p:cNvPr id="24" name="Rectangle 23">
            <a:extLst>
              <a:ext uri="{FF2B5EF4-FFF2-40B4-BE49-F238E27FC236}">
                <a16:creationId xmlns:a16="http://schemas.microsoft.com/office/drawing/2014/main" id="{7F42FEED-1FFD-46A0-BD40-AFBE389E32A7}"/>
              </a:ext>
            </a:extLst>
          </p:cNvPr>
          <p:cNvSpPr/>
          <p:nvPr/>
        </p:nvSpPr>
        <p:spPr>
          <a:xfrm>
            <a:off x="1579939" y="4017210"/>
            <a:ext cx="2460454" cy="78323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Request Environment Telemetry</a:t>
            </a:r>
          </a:p>
        </p:txBody>
      </p:sp>
      <p:sp>
        <p:nvSpPr>
          <p:cNvPr id="28" name="Rectangle 27">
            <a:extLst>
              <a:ext uri="{FF2B5EF4-FFF2-40B4-BE49-F238E27FC236}">
                <a16:creationId xmlns:a16="http://schemas.microsoft.com/office/drawing/2014/main" id="{D56EAC21-C27E-474C-B430-40993787770D}"/>
              </a:ext>
            </a:extLst>
          </p:cNvPr>
          <p:cNvSpPr/>
          <p:nvPr/>
        </p:nvSpPr>
        <p:spPr>
          <a:xfrm>
            <a:off x="1579939" y="5044085"/>
            <a:ext cx="2460454" cy="78323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a:solidFill>
                  <a:prstClr val="white"/>
                </a:solidFill>
                <a:latin typeface="Calibri" panose="020F0502020204030204"/>
              </a:rPr>
              <a:t>Receive </a:t>
            </a: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Telemetry forward to Azure IoT</a:t>
            </a:r>
          </a:p>
        </p:txBody>
      </p:sp>
      <p:sp>
        <p:nvSpPr>
          <p:cNvPr id="29" name="Arrow: Right 28">
            <a:extLst>
              <a:ext uri="{FF2B5EF4-FFF2-40B4-BE49-F238E27FC236}">
                <a16:creationId xmlns:a16="http://schemas.microsoft.com/office/drawing/2014/main" id="{6E720D58-D947-47CD-8179-0577E3E8D26E}"/>
              </a:ext>
            </a:extLst>
          </p:cNvPr>
          <p:cNvSpPr/>
          <p:nvPr/>
        </p:nvSpPr>
        <p:spPr>
          <a:xfrm rot="5400000">
            <a:off x="9240419" y="4409894"/>
            <a:ext cx="240529"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Arrow: Right 29">
            <a:extLst>
              <a:ext uri="{FF2B5EF4-FFF2-40B4-BE49-F238E27FC236}">
                <a16:creationId xmlns:a16="http://schemas.microsoft.com/office/drawing/2014/main" id="{9D940C80-CB44-48F7-AB58-AA85EA21DFA5}"/>
              </a:ext>
            </a:extLst>
          </p:cNvPr>
          <p:cNvSpPr/>
          <p:nvPr/>
        </p:nvSpPr>
        <p:spPr>
          <a:xfrm rot="5400000">
            <a:off x="9244009" y="5085228"/>
            <a:ext cx="240529"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F7C7357-75B2-4B27-9D20-F54DE3FD1E54}"/>
              </a:ext>
            </a:extLst>
          </p:cNvPr>
          <p:cNvSpPr/>
          <p:nvPr/>
        </p:nvSpPr>
        <p:spPr>
          <a:xfrm>
            <a:off x="378690" y="1256802"/>
            <a:ext cx="4435831" cy="576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Azure IoT Central</a:t>
            </a:r>
            <a:endParaRPr lang="en-AU" sz="2400" b="1"/>
          </a:p>
        </p:txBody>
      </p:sp>
      <p:sp>
        <p:nvSpPr>
          <p:cNvPr id="44" name="Arrow: Right 43">
            <a:extLst>
              <a:ext uri="{FF2B5EF4-FFF2-40B4-BE49-F238E27FC236}">
                <a16:creationId xmlns:a16="http://schemas.microsoft.com/office/drawing/2014/main" id="{75B936CB-059F-4745-B078-49FF301CCB89}"/>
              </a:ext>
            </a:extLst>
          </p:cNvPr>
          <p:cNvSpPr/>
          <p:nvPr/>
        </p:nvSpPr>
        <p:spPr>
          <a:xfrm rot="10800000">
            <a:off x="636787" y="5283808"/>
            <a:ext cx="824792"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Arrow: Right 44">
            <a:extLst>
              <a:ext uri="{FF2B5EF4-FFF2-40B4-BE49-F238E27FC236}">
                <a16:creationId xmlns:a16="http://schemas.microsoft.com/office/drawing/2014/main" id="{CC394027-9BAB-45FF-967C-65F737463C8C}"/>
              </a:ext>
            </a:extLst>
          </p:cNvPr>
          <p:cNvSpPr/>
          <p:nvPr/>
        </p:nvSpPr>
        <p:spPr>
          <a:xfrm rot="16200000">
            <a:off x="-1305271" y="3484331"/>
            <a:ext cx="3676078"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525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animBg="1"/>
      <p:bldP spid="21" grpId="0" animBg="1"/>
      <p:bldP spid="29" grpId="0" animBg="1"/>
      <p:bldP spid="30" grpId="0" animBg="1"/>
      <p:bldP spid="44" grpId="0" animBg="1"/>
      <p:bldP spid="4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038612"/>
            <a:ext cx="8444484" cy="1495794"/>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a:t>
            </a:r>
            <a:br>
              <a:rPr lang="en-US"/>
            </a:br>
            <a:br>
              <a:rPr lang="en-US"/>
            </a:br>
            <a:r>
              <a:rPr lang="en-US"/>
              <a:t>Stream telemetry to Azure IoT Central</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extLst>
      <p:ext uri="{BB962C8B-B14F-4D97-AF65-F5344CB8AC3E}">
        <p14:creationId xmlns:p14="http://schemas.microsoft.com/office/powerpoint/2010/main" val="309382307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5" y="2537210"/>
            <a:ext cx="8346750"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Control lab lights with</a:t>
            </a:r>
            <a:br>
              <a:rPr lang="en-US"/>
            </a:br>
            <a:r>
              <a:rPr lang="en-US"/>
              <a:t>Azure IoT Central Commands</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extLst>
      <p:ext uri="{BB962C8B-B14F-4D97-AF65-F5344CB8AC3E}">
        <p14:creationId xmlns:p14="http://schemas.microsoft.com/office/powerpoint/2010/main" val="187178270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IoT Central Commands</a:t>
            </a: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
        <p:nvSpPr>
          <p:cNvPr id="22" name="Rectangle 21">
            <a:extLst>
              <a:ext uri="{FF2B5EF4-FFF2-40B4-BE49-F238E27FC236}">
                <a16:creationId xmlns:a16="http://schemas.microsoft.com/office/drawing/2014/main" id="{533C7C6A-95BD-49CE-97CC-057336CA9B4A}"/>
              </a:ext>
            </a:extLst>
          </p:cNvPr>
          <p:cNvSpPr/>
          <p:nvPr/>
        </p:nvSpPr>
        <p:spPr>
          <a:xfrm>
            <a:off x="9006378" y="2549532"/>
            <a:ext cx="158481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Sphere</a:t>
            </a:r>
          </a:p>
        </p:txBody>
      </p:sp>
      <p:sp>
        <p:nvSpPr>
          <p:cNvPr id="24" name="Rectangle 23">
            <a:extLst>
              <a:ext uri="{FF2B5EF4-FFF2-40B4-BE49-F238E27FC236}">
                <a16:creationId xmlns:a16="http://schemas.microsoft.com/office/drawing/2014/main" id="{3794988F-6D91-4DB6-9C54-2122EBC2818F}"/>
              </a:ext>
            </a:extLst>
          </p:cNvPr>
          <p:cNvSpPr/>
          <p:nvPr/>
        </p:nvSpPr>
        <p:spPr>
          <a:xfrm>
            <a:off x="9186073" y="3087913"/>
            <a:ext cx="1182993" cy="838845"/>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Direct method </a:t>
            </a:r>
            <a:r>
              <a:rPr kumimoji="0" lang="en-AU" sz="1100" b="1" i="0" u="none" strike="noStrike" kern="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LightControl</a:t>
            </a: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handler function</a:t>
            </a:r>
          </a:p>
        </p:txBody>
      </p:sp>
      <p:sp>
        <p:nvSpPr>
          <p:cNvPr id="25" name="Rectangle 24">
            <a:extLst>
              <a:ext uri="{FF2B5EF4-FFF2-40B4-BE49-F238E27FC236}">
                <a16:creationId xmlns:a16="http://schemas.microsoft.com/office/drawing/2014/main" id="{813C25D9-9046-4B97-9C5F-87F03E85025F}"/>
              </a:ext>
            </a:extLst>
          </p:cNvPr>
          <p:cNvSpPr/>
          <p:nvPr/>
        </p:nvSpPr>
        <p:spPr>
          <a:xfrm>
            <a:off x="9186073" y="4228496"/>
            <a:ext cx="1182993" cy="721895"/>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Apply action</a:t>
            </a:r>
          </a:p>
        </p:txBody>
      </p:sp>
      <p:sp>
        <p:nvSpPr>
          <p:cNvPr id="26" name="Rectangle 25">
            <a:extLst>
              <a:ext uri="{FF2B5EF4-FFF2-40B4-BE49-F238E27FC236}">
                <a16:creationId xmlns:a16="http://schemas.microsoft.com/office/drawing/2014/main" id="{510BE51E-E28C-4920-8FDE-EAD49D976AA2}"/>
              </a:ext>
            </a:extLst>
          </p:cNvPr>
          <p:cNvSpPr/>
          <p:nvPr/>
        </p:nvSpPr>
        <p:spPr>
          <a:xfrm>
            <a:off x="9186073" y="5252129"/>
            <a:ext cx="1182993" cy="721895"/>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Direct method handler response</a:t>
            </a:r>
          </a:p>
        </p:txBody>
      </p:sp>
      <p:sp>
        <p:nvSpPr>
          <p:cNvPr id="29" name="Oval 28">
            <a:extLst>
              <a:ext uri="{FF2B5EF4-FFF2-40B4-BE49-F238E27FC236}">
                <a16:creationId xmlns:a16="http://schemas.microsoft.com/office/drawing/2014/main" id="{17DD877C-8D19-4449-84E3-88041423E696}"/>
              </a:ext>
            </a:extLst>
          </p:cNvPr>
          <p:cNvSpPr/>
          <p:nvPr/>
        </p:nvSpPr>
        <p:spPr>
          <a:xfrm>
            <a:off x="10242639" y="3802432"/>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100" kern="0">
                <a:solidFill>
                  <a:prstClr val="white"/>
                </a:solidFill>
                <a:latin typeface="Verdana" panose="020B0604030504040204" pitchFamily="34" charset="0"/>
                <a:ea typeface="Verdana" panose="020B0604030504040204" pitchFamily="34" charset="0"/>
                <a:cs typeface="Tahoma" panose="020B0604030504040204" pitchFamily="34" charset="0"/>
              </a:rPr>
              <a:t>3</a:t>
            </a:r>
            <a:endPar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30" name="Oval 29">
            <a:extLst>
              <a:ext uri="{FF2B5EF4-FFF2-40B4-BE49-F238E27FC236}">
                <a16:creationId xmlns:a16="http://schemas.microsoft.com/office/drawing/2014/main" id="{C828BF1B-9E14-47AA-AA84-1E2A84BB3C6E}"/>
              </a:ext>
            </a:extLst>
          </p:cNvPr>
          <p:cNvSpPr/>
          <p:nvPr/>
        </p:nvSpPr>
        <p:spPr>
          <a:xfrm>
            <a:off x="10242639" y="4826198"/>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100" kern="0">
                <a:solidFill>
                  <a:prstClr val="white"/>
                </a:solidFill>
                <a:latin typeface="Verdana" panose="020B0604030504040204" pitchFamily="34" charset="0"/>
                <a:ea typeface="Verdana" panose="020B0604030504040204" pitchFamily="34" charset="0"/>
                <a:cs typeface="Tahoma" panose="020B0604030504040204" pitchFamily="34" charset="0"/>
              </a:rPr>
              <a:t>4</a:t>
            </a:r>
            <a:endPar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31" name="Oval 30">
            <a:extLst>
              <a:ext uri="{FF2B5EF4-FFF2-40B4-BE49-F238E27FC236}">
                <a16:creationId xmlns:a16="http://schemas.microsoft.com/office/drawing/2014/main" id="{1DF63C72-2CDD-42E9-AE68-DE9C210F08F6}"/>
              </a:ext>
            </a:extLst>
          </p:cNvPr>
          <p:cNvSpPr/>
          <p:nvPr/>
        </p:nvSpPr>
        <p:spPr>
          <a:xfrm>
            <a:off x="10242639" y="5835903"/>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100" kern="0">
                <a:solidFill>
                  <a:prstClr val="white"/>
                </a:solidFill>
                <a:latin typeface="Verdana" panose="020B0604030504040204" pitchFamily="34" charset="0"/>
                <a:ea typeface="Verdana" panose="020B0604030504040204" pitchFamily="34" charset="0"/>
                <a:cs typeface="Tahoma" panose="020B0604030504040204" pitchFamily="34" charset="0"/>
              </a:rPr>
              <a:t>5</a:t>
            </a:r>
            <a:endPar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cxnSp>
        <p:nvCxnSpPr>
          <p:cNvPr id="36" name="Straight Arrow Connector 35">
            <a:extLst>
              <a:ext uri="{FF2B5EF4-FFF2-40B4-BE49-F238E27FC236}">
                <a16:creationId xmlns:a16="http://schemas.microsoft.com/office/drawing/2014/main" id="{F8BF31F4-4B6F-4931-8552-568A3659041B}"/>
              </a:ext>
            </a:extLst>
          </p:cNvPr>
          <p:cNvCxnSpPr>
            <a:cxnSpLocks/>
            <a:stCxn id="24" idx="2"/>
            <a:endCxn id="25" idx="0"/>
          </p:cNvCxnSpPr>
          <p:nvPr/>
        </p:nvCxnSpPr>
        <p:spPr>
          <a:xfrm>
            <a:off x="9777570" y="3926758"/>
            <a:ext cx="0" cy="301738"/>
          </a:xfrm>
          <a:prstGeom prst="straightConnector1">
            <a:avLst/>
          </a:prstGeom>
          <a:noFill/>
          <a:ln w="38100" cap="flat" cmpd="sng" algn="ctr">
            <a:solidFill>
              <a:srgbClr val="4472C4"/>
            </a:solidFill>
            <a:prstDash val="solid"/>
            <a:miter lim="800000"/>
            <a:tailEnd type="triangle"/>
          </a:ln>
          <a:effectLst/>
        </p:spPr>
      </p:cxnSp>
      <p:cxnSp>
        <p:nvCxnSpPr>
          <p:cNvPr id="37" name="Straight Arrow Connector 36">
            <a:extLst>
              <a:ext uri="{FF2B5EF4-FFF2-40B4-BE49-F238E27FC236}">
                <a16:creationId xmlns:a16="http://schemas.microsoft.com/office/drawing/2014/main" id="{0AC9B94A-4E74-46D7-85DF-1AE384DB7D5D}"/>
              </a:ext>
            </a:extLst>
          </p:cNvPr>
          <p:cNvCxnSpPr>
            <a:cxnSpLocks/>
            <a:stCxn id="25" idx="2"/>
            <a:endCxn id="26" idx="0"/>
          </p:cNvCxnSpPr>
          <p:nvPr/>
        </p:nvCxnSpPr>
        <p:spPr>
          <a:xfrm>
            <a:off x="9777570" y="4950391"/>
            <a:ext cx="0" cy="301738"/>
          </a:xfrm>
          <a:prstGeom prst="straightConnector1">
            <a:avLst/>
          </a:prstGeom>
          <a:noFill/>
          <a:ln w="38100" cap="flat" cmpd="sng" algn="ctr">
            <a:solidFill>
              <a:srgbClr val="4472C4"/>
            </a:solidFill>
            <a:prstDash val="solid"/>
            <a:miter lim="800000"/>
            <a:tailEnd type="triangle"/>
          </a:ln>
          <a:effectLst/>
        </p:spPr>
      </p:cxnSp>
      <p:sp>
        <p:nvSpPr>
          <p:cNvPr id="39" name="Rectangle 38">
            <a:extLst>
              <a:ext uri="{FF2B5EF4-FFF2-40B4-BE49-F238E27FC236}">
                <a16:creationId xmlns:a16="http://schemas.microsoft.com/office/drawing/2014/main" id="{1CA07B53-78FF-4825-B453-3010FAA6A6D8}"/>
              </a:ext>
            </a:extLst>
          </p:cNvPr>
          <p:cNvSpPr/>
          <p:nvPr/>
        </p:nvSpPr>
        <p:spPr>
          <a:xfrm>
            <a:off x="5320429" y="2549532"/>
            <a:ext cx="158481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Hub</a:t>
            </a:r>
          </a:p>
        </p:txBody>
      </p:sp>
      <p:sp>
        <p:nvSpPr>
          <p:cNvPr id="41" name="Rectangle 40">
            <a:extLst>
              <a:ext uri="{FF2B5EF4-FFF2-40B4-BE49-F238E27FC236}">
                <a16:creationId xmlns:a16="http://schemas.microsoft.com/office/drawing/2014/main" id="{F3230CDC-9794-4196-8C22-6F66DFD09413}"/>
              </a:ext>
            </a:extLst>
          </p:cNvPr>
          <p:cNvSpPr/>
          <p:nvPr/>
        </p:nvSpPr>
        <p:spPr>
          <a:xfrm>
            <a:off x="5485529" y="3207403"/>
            <a:ext cx="1242647" cy="260058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Invoke </a:t>
            </a:r>
            <a:r>
              <a:rPr kumimoji="0" lang="en-AU" sz="1200" b="1" i="0" u="none" strike="noStrike" kern="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LightControl</a:t>
            </a: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direct method</a:t>
            </a:r>
          </a:p>
        </p:txBody>
      </p:sp>
      <p:sp>
        <p:nvSpPr>
          <p:cNvPr id="43" name="Oval 42">
            <a:extLst>
              <a:ext uri="{FF2B5EF4-FFF2-40B4-BE49-F238E27FC236}">
                <a16:creationId xmlns:a16="http://schemas.microsoft.com/office/drawing/2014/main" id="{EA219B49-987B-4694-92EF-8CD9D346C094}"/>
              </a:ext>
            </a:extLst>
          </p:cNvPr>
          <p:cNvSpPr/>
          <p:nvPr/>
        </p:nvSpPr>
        <p:spPr>
          <a:xfrm>
            <a:off x="6599839" y="5683661"/>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6</a:t>
            </a:r>
          </a:p>
        </p:txBody>
      </p:sp>
      <p:cxnSp>
        <p:nvCxnSpPr>
          <p:cNvPr id="44" name="Straight Arrow Connector 43">
            <a:extLst>
              <a:ext uri="{FF2B5EF4-FFF2-40B4-BE49-F238E27FC236}">
                <a16:creationId xmlns:a16="http://schemas.microsoft.com/office/drawing/2014/main" id="{85CF529F-FE57-44BD-BEFA-753DD6C9387A}"/>
              </a:ext>
            </a:extLst>
          </p:cNvPr>
          <p:cNvCxnSpPr>
            <a:cxnSpLocks/>
          </p:cNvCxnSpPr>
          <p:nvPr/>
        </p:nvCxnSpPr>
        <p:spPr>
          <a:xfrm flipH="1">
            <a:off x="6728176" y="3475258"/>
            <a:ext cx="2457899" cy="6059"/>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45" name="TextBox 44">
            <a:extLst>
              <a:ext uri="{FF2B5EF4-FFF2-40B4-BE49-F238E27FC236}">
                <a16:creationId xmlns:a16="http://schemas.microsoft.com/office/drawing/2014/main" id="{740B3DFA-0CBF-44D7-9D95-A61F75E1D3CD}"/>
              </a:ext>
            </a:extLst>
          </p:cNvPr>
          <p:cNvSpPr txBox="1"/>
          <p:nvPr/>
        </p:nvSpPr>
        <p:spPr>
          <a:xfrm>
            <a:off x="7268252" y="3214706"/>
            <a:ext cx="1327608"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Method Request</a:t>
            </a:r>
          </a:p>
        </p:txBody>
      </p:sp>
      <p:cxnSp>
        <p:nvCxnSpPr>
          <p:cNvPr id="33" name="Straight Arrow Connector 32">
            <a:extLst>
              <a:ext uri="{FF2B5EF4-FFF2-40B4-BE49-F238E27FC236}">
                <a16:creationId xmlns:a16="http://schemas.microsoft.com/office/drawing/2014/main" id="{E696035C-A297-4116-ACDF-D06335D7755B}"/>
              </a:ext>
            </a:extLst>
          </p:cNvPr>
          <p:cNvCxnSpPr>
            <a:cxnSpLocks/>
          </p:cNvCxnSpPr>
          <p:nvPr/>
        </p:nvCxnSpPr>
        <p:spPr>
          <a:xfrm>
            <a:off x="6728176" y="5538882"/>
            <a:ext cx="2460281" cy="8668"/>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35" name="TextBox 34">
            <a:extLst>
              <a:ext uri="{FF2B5EF4-FFF2-40B4-BE49-F238E27FC236}">
                <a16:creationId xmlns:a16="http://schemas.microsoft.com/office/drawing/2014/main" id="{19BCAE3D-4C9B-402C-A67B-F730820B82D5}"/>
              </a:ext>
            </a:extLst>
          </p:cNvPr>
          <p:cNvSpPr txBox="1"/>
          <p:nvPr/>
        </p:nvSpPr>
        <p:spPr>
          <a:xfrm>
            <a:off x="7242025" y="5277272"/>
            <a:ext cx="1430200"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Method Response</a:t>
            </a:r>
          </a:p>
        </p:txBody>
      </p:sp>
      <p:pic>
        <p:nvPicPr>
          <p:cNvPr id="50" name="Picture 49" descr="Reekoh | Plugins">
            <a:extLst>
              <a:ext uri="{FF2B5EF4-FFF2-40B4-BE49-F238E27FC236}">
                <a16:creationId xmlns:a16="http://schemas.microsoft.com/office/drawing/2014/main" id="{7C83CD5A-EE37-4AD1-8370-884723B5820A}"/>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3333" b="86000" l="13000" r="86667">
                        <a14:foregroundMark x1="17333" y1="82333" x2="17333" y2="82333"/>
                        <a14:foregroundMark x1="17000" y1="70333" x2="17000" y2="70333"/>
                        <a14:foregroundMark x1="17667" y1="71667" x2="26333" y2="83333"/>
                        <a14:foregroundMark x1="13333" y1="70333" x2="13333" y2="70333"/>
                        <a14:foregroundMark x1="26333" y1="86000" x2="26333" y2="86000"/>
                        <a14:foregroundMark x1="80333" y1="26333" x2="80333" y2="26333"/>
                        <a14:foregroundMark x1="86667" y1="24667" x2="86667" y2="24667"/>
                        <a14:foregroundMark x1="85000" y1="13333" x2="85000" y2="13333"/>
                      </a14:backgroundRemoval>
                    </a14:imgEffect>
                  </a14:imgLayer>
                </a14:imgProps>
              </a:ext>
              <a:ext uri="{28A0092B-C50C-407E-A947-70E740481C1C}">
                <a14:useLocalDpi xmlns:a14="http://schemas.microsoft.com/office/drawing/2010/main" val="0"/>
              </a:ext>
            </a:extLst>
          </a:blip>
          <a:srcRect l="8393" t="8395" r="10628" b="8418"/>
          <a:stretch/>
        </p:blipFill>
        <p:spPr bwMode="auto">
          <a:xfrm>
            <a:off x="5630744" y="1421908"/>
            <a:ext cx="952215" cy="978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784A0EDF-4E49-45B9-8EC5-5CABACD4A6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77883" y="1421908"/>
            <a:ext cx="1641805" cy="9160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5EEA884-4D5A-4B27-84EB-E11C8541B2D4}"/>
              </a:ext>
            </a:extLst>
          </p:cNvPr>
          <p:cNvSpPr/>
          <p:nvPr/>
        </p:nvSpPr>
        <p:spPr>
          <a:xfrm>
            <a:off x="1453301" y="2549532"/>
            <a:ext cx="158481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Central</a:t>
            </a:r>
          </a:p>
        </p:txBody>
      </p:sp>
      <p:sp>
        <p:nvSpPr>
          <p:cNvPr id="28" name="Rectangle 27">
            <a:extLst>
              <a:ext uri="{FF2B5EF4-FFF2-40B4-BE49-F238E27FC236}">
                <a16:creationId xmlns:a16="http://schemas.microsoft.com/office/drawing/2014/main" id="{279B4CCC-F3C0-43E2-BC09-0A46359F2D7A}"/>
              </a:ext>
            </a:extLst>
          </p:cNvPr>
          <p:cNvSpPr/>
          <p:nvPr/>
        </p:nvSpPr>
        <p:spPr>
          <a:xfrm>
            <a:off x="1624385" y="3219707"/>
            <a:ext cx="1242647" cy="260058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Invoke </a:t>
            </a:r>
            <a:r>
              <a:rPr kumimoji="0" lang="en-AU" sz="1200" b="1" i="0" u="none" strike="noStrike" kern="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LightControl</a:t>
            </a: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lang="en-AU" sz="1200" kern="0">
                <a:solidFill>
                  <a:prstClr val="black"/>
                </a:solidFill>
                <a:latin typeface="Verdana" panose="020B0604030504040204" pitchFamily="34" charset="0"/>
                <a:ea typeface="Verdana" panose="020B0604030504040204" pitchFamily="34" charset="0"/>
                <a:cs typeface="Tahoma" panose="020B0604030504040204" pitchFamily="34" charset="0"/>
              </a:rPr>
              <a:t>Command</a:t>
            </a:r>
            <a:endPar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endParaRPr>
          </a:p>
        </p:txBody>
      </p:sp>
      <p:cxnSp>
        <p:nvCxnSpPr>
          <p:cNvPr id="32" name="Straight Arrow Connector 31">
            <a:extLst>
              <a:ext uri="{FF2B5EF4-FFF2-40B4-BE49-F238E27FC236}">
                <a16:creationId xmlns:a16="http://schemas.microsoft.com/office/drawing/2014/main" id="{903CBF3E-B572-419A-A935-E2931649C152}"/>
              </a:ext>
            </a:extLst>
          </p:cNvPr>
          <p:cNvCxnSpPr>
            <a:cxnSpLocks/>
          </p:cNvCxnSpPr>
          <p:nvPr/>
        </p:nvCxnSpPr>
        <p:spPr>
          <a:xfrm flipH="1">
            <a:off x="2867032" y="3469013"/>
            <a:ext cx="2618497" cy="0"/>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34" name="TextBox 33">
            <a:extLst>
              <a:ext uri="{FF2B5EF4-FFF2-40B4-BE49-F238E27FC236}">
                <a16:creationId xmlns:a16="http://schemas.microsoft.com/office/drawing/2014/main" id="{C3E47A1E-2876-4B60-AF5E-CCFF9BA334F1}"/>
              </a:ext>
            </a:extLst>
          </p:cNvPr>
          <p:cNvSpPr txBox="1"/>
          <p:nvPr/>
        </p:nvSpPr>
        <p:spPr>
          <a:xfrm>
            <a:off x="3138764" y="3219707"/>
            <a:ext cx="2081019"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IoT Hub Direct Method API</a:t>
            </a:r>
          </a:p>
        </p:txBody>
      </p:sp>
      <p:cxnSp>
        <p:nvCxnSpPr>
          <p:cNvPr id="38" name="Straight Arrow Connector 37">
            <a:extLst>
              <a:ext uri="{FF2B5EF4-FFF2-40B4-BE49-F238E27FC236}">
                <a16:creationId xmlns:a16="http://schemas.microsoft.com/office/drawing/2014/main" id="{21510475-057E-4619-9ECD-1494ECB1D4F6}"/>
              </a:ext>
            </a:extLst>
          </p:cNvPr>
          <p:cNvCxnSpPr>
            <a:cxnSpLocks/>
          </p:cNvCxnSpPr>
          <p:nvPr/>
        </p:nvCxnSpPr>
        <p:spPr>
          <a:xfrm>
            <a:off x="2868497" y="5543616"/>
            <a:ext cx="2617032" cy="3934"/>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40" name="TextBox 39">
            <a:extLst>
              <a:ext uri="{FF2B5EF4-FFF2-40B4-BE49-F238E27FC236}">
                <a16:creationId xmlns:a16="http://schemas.microsoft.com/office/drawing/2014/main" id="{7DFC7425-CA5B-4F0B-8564-C7F49BB54E9E}"/>
              </a:ext>
            </a:extLst>
          </p:cNvPr>
          <p:cNvSpPr txBox="1"/>
          <p:nvPr/>
        </p:nvSpPr>
        <p:spPr>
          <a:xfrm>
            <a:off x="3461180" y="5283973"/>
            <a:ext cx="1430200"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Method Response</a:t>
            </a:r>
          </a:p>
        </p:txBody>
      </p:sp>
      <p:pic>
        <p:nvPicPr>
          <p:cNvPr id="1026" name="Picture 2" descr="See the source image">
            <a:extLst>
              <a:ext uri="{FF2B5EF4-FFF2-40B4-BE49-F238E27FC236}">
                <a16:creationId xmlns:a16="http://schemas.microsoft.com/office/drawing/2014/main" id="{63291175-5915-481C-A32E-6DA7F2DBD090}"/>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3125" b="96307" l="3797" r="94304">
                        <a14:foregroundMark x1="28797" y1="16761" x2="28797" y2="16761"/>
                        <a14:foregroundMark x1="6646" y1="35227" x2="6646" y2="35227"/>
                        <a14:foregroundMark x1="51266" y1="4545" x2="51266" y2="4545"/>
                        <a14:foregroundMark x1="94620" y1="41761" x2="94620" y2="41761"/>
                        <a14:foregroundMark x1="48418" y1="96307" x2="48418" y2="96307"/>
                        <a14:foregroundMark x1="4747" y1="70170" x2="4747" y2="70170"/>
                        <a14:foregroundMark x1="4114" y1="34091" x2="4114" y2="34091"/>
                        <a14:foregroundMark x1="3797" y1="68182" x2="3797" y2="68182"/>
                        <a14:foregroundMark x1="53797" y1="49432" x2="53797" y2="49432"/>
                      </a14:backgroundRemoval>
                    </a14:imgEffect>
                  </a14:imgLayer>
                </a14:imgProps>
              </a:ext>
              <a:ext uri="{28A0092B-C50C-407E-A947-70E740481C1C}">
                <a14:useLocalDpi xmlns:a14="http://schemas.microsoft.com/office/drawing/2010/main" val="0"/>
              </a:ext>
            </a:extLst>
          </a:blip>
          <a:srcRect/>
          <a:stretch>
            <a:fillRect/>
          </a:stretch>
        </p:blipFill>
        <p:spPr bwMode="auto">
          <a:xfrm>
            <a:off x="1826725" y="1406424"/>
            <a:ext cx="837966" cy="9334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2" name="Oval 41">
            <a:extLst>
              <a:ext uri="{FF2B5EF4-FFF2-40B4-BE49-F238E27FC236}">
                <a16:creationId xmlns:a16="http://schemas.microsoft.com/office/drawing/2014/main" id="{97A12ABC-FBC1-402C-A799-DD2E35EF8DD8}"/>
              </a:ext>
            </a:extLst>
          </p:cNvPr>
          <p:cNvSpPr/>
          <p:nvPr/>
        </p:nvSpPr>
        <p:spPr>
          <a:xfrm>
            <a:off x="2727444" y="3106895"/>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1</a:t>
            </a:r>
          </a:p>
        </p:txBody>
      </p:sp>
      <p:sp>
        <p:nvSpPr>
          <p:cNvPr id="46" name="Oval 45">
            <a:extLst>
              <a:ext uri="{FF2B5EF4-FFF2-40B4-BE49-F238E27FC236}">
                <a16:creationId xmlns:a16="http://schemas.microsoft.com/office/drawing/2014/main" id="{47B7E2F8-8DDC-401B-A559-16001AD480B8}"/>
              </a:ext>
            </a:extLst>
          </p:cNvPr>
          <p:cNvSpPr/>
          <p:nvPr/>
        </p:nvSpPr>
        <p:spPr>
          <a:xfrm>
            <a:off x="6599839" y="3106895"/>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2</a:t>
            </a:r>
          </a:p>
        </p:txBody>
      </p:sp>
    </p:spTree>
    <p:extLst>
      <p:ext uri="{BB962C8B-B14F-4D97-AF65-F5344CB8AC3E}">
        <p14:creationId xmlns:p14="http://schemas.microsoft.com/office/powerpoint/2010/main" val="31707790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9" grpId="0" animBg="1"/>
      <p:bldP spid="30" grpId="0" animBg="1"/>
      <p:bldP spid="31" grpId="0" animBg="1"/>
      <p:bldP spid="41" grpId="0" animBg="1"/>
      <p:bldP spid="43" grpId="0" animBg="1"/>
      <p:bldP spid="45" grpId="0"/>
      <p:bldP spid="35" grpId="0"/>
      <p:bldP spid="34" grpId="0"/>
      <p:bldP spid="40" grpId="0"/>
      <p:bldP spid="42" grpId="0" animBg="1"/>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1540014"/>
            <a:ext cx="7796784" cy="1994392"/>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a:t>
            </a:r>
            <a:br>
              <a:rPr lang="en-US"/>
            </a:br>
            <a:br>
              <a:rPr lang="en-US"/>
            </a:br>
            <a:r>
              <a:rPr lang="en-US"/>
              <a:t>Lab light control with </a:t>
            </a:r>
            <a:br>
              <a:rPr lang="en-US"/>
            </a:br>
            <a:r>
              <a:rPr lang="en-US"/>
              <a:t>Azure IoT Central Commands</a:t>
            </a:r>
          </a:p>
        </p:txBody>
      </p:sp>
      <p:sp>
        <p:nvSpPr>
          <p:cNvPr id="3" name="TextBox"/>
          <p:cNvSpPr txBox="1">
            <a:spLocks noGrp="1" noSelect="1" noRot="1" noMove="1"/>
          </p:cNvSpPr>
          <p:nvPr/>
        </p:nvSpPr>
        <p:spPr>
          <a:xfrm>
            <a:off x="6003841" y="2682291"/>
            <a:ext cx="184730" cy="1493358"/>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3200" b="1" i="0" u="none" strike="noStrike" kern="1200" cap="none" spc="0" normalizeH="0" baseline="0" noProof="1">
              <a:ln>
                <a:noFill/>
              </a:ln>
              <a:solidFill>
                <a:prstClr val="red">
                  <a:lumOff val="30000"/>
                  <a:alpha val="40000"/>
                </a:prstClr>
              </a:solidFill>
              <a:effectLst>
                <a:outerShdw blurRad="50800" dist="38100" algn="tr" rotWithShape="0">
                  <a:prstClr val="black">
                    <a:alpha val="80000"/>
                  </a:prstClr>
                </a:outerShdw>
              </a:effectLst>
              <a:uLnTx/>
              <a:uFillTx/>
              <a:latin typeface="Calibri" pitchFamily="34" charset="0"/>
              <a:cs typeface="Arial" pitchFamily="34" charset="0"/>
            </a:endParaRPr>
          </a:p>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3200" b="1" i="0" u="none" strike="noStrike" kern="1200" cap="none" spc="0" normalizeH="0" baseline="0" noProof="1">
              <a:ln>
                <a:noFill/>
              </a:ln>
              <a:solidFill>
                <a:prstClr val="red">
                  <a:lumOff val="30000"/>
                  <a:alpha val="40000"/>
                </a:prstClr>
              </a:solidFill>
              <a:effectLst>
                <a:outerShdw blurRad="50800" dist="38100" algn="tr" rotWithShape="0">
                  <a:prstClr val="black">
                    <a:alpha val="80000"/>
                  </a:prstClr>
                </a:outerShdw>
              </a:effectLst>
              <a:uLnTx/>
              <a:uFillTx/>
              <a:latin typeface="Calibri" pitchFamily="34" charset="0"/>
              <a:cs typeface="Arial" pitchFamily="34" charset="0"/>
            </a:endParaRPr>
          </a:p>
        </p:txBody>
      </p:sp>
    </p:spTree>
    <p:extLst>
      <p:ext uri="{BB962C8B-B14F-4D97-AF65-F5344CB8AC3E}">
        <p14:creationId xmlns:p14="http://schemas.microsoft.com/office/powerpoint/2010/main" val="85191946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537210"/>
            <a:ext cx="8533384"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Setting Lab Environment Sensor rate with </a:t>
            </a:r>
            <a:br>
              <a:rPr lang="en-US"/>
            </a:br>
            <a:r>
              <a:rPr lang="en-US"/>
              <a:t>Azure IoT Central Properties</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53998"/>
          </a:xfrm>
        </p:spPr>
        <p:txBody>
          <a:bodyPr/>
          <a:lstStyle>
            <a:lvl1pPr>
              <a:defRPr>
                <a:solidFill>
                  <a:schemeClr val="tx1"/>
                </a:solidFill>
              </a:defRPr>
            </a:lvl1pPr>
          </a:lstStyle>
          <a:p>
            <a:r>
              <a:rPr lang="en-US"/>
              <a:t>IoT Central Properties</a:t>
            </a: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
        <p:nvSpPr>
          <p:cNvPr id="53" name="Rectangle 52">
            <a:extLst>
              <a:ext uri="{FF2B5EF4-FFF2-40B4-BE49-F238E27FC236}">
                <a16:creationId xmlns:a16="http://schemas.microsoft.com/office/drawing/2014/main" id="{ADF0BEC4-2BFB-4572-B0BF-7FC33A5DEB1A}"/>
              </a:ext>
            </a:extLst>
          </p:cNvPr>
          <p:cNvSpPr/>
          <p:nvPr/>
        </p:nvSpPr>
        <p:spPr>
          <a:xfrm>
            <a:off x="9688435" y="2563848"/>
            <a:ext cx="158422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Sphere</a:t>
            </a:r>
          </a:p>
        </p:txBody>
      </p:sp>
      <p:sp>
        <p:nvSpPr>
          <p:cNvPr id="54" name="Rectangle 53">
            <a:extLst>
              <a:ext uri="{FF2B5EF4-FFF2-40B4-BE49-F238E27FC236}">
                <a16:creationId xmlns:a16="http://schemas.microsoft.com/office/drawing/2014/main" id="{27051467-EC95-4AAC-9E07-83374AAB5FDF}"/>
              </a:ext>
            </a:extLst>
          </p:cNvPr>
          <p:cNvSpPr/>
          <p:nvPr/>
        </p:nvSpPr>
        <p:spPr>
          <a:xfrm>
            <a:off x="3705236" y="2563848"/>
            <a:ext cx="1588551"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Hub application</a:t>
            </a:r>
          </a:p>
        </p:txBody>
      </p:sp>
      <p:sp>
        <p:nvSpPr>
          <p:cNvPr id="55" name="Rectangle 54">
            <a:extLst>
              <a:ext uri="{FF2B5EF4-FFF2-40B4-BE49-F238E27FC236}">
                <a16:creationId xmlns:a16="http://schemas.microsoft.com/office/drawing/2014/main" id="{737AA393-4C77-4814-B97F-4F146C413A7A}"/>
              </a:ext>
            </a:extLst>
          </p:cNvPr>
          <p:cNvSpPr/>
          <p:nvPr/>
        </p:nvSpPr>
        <p:spPr>
          <a:xfrm>
            <a:off x="9842277" y="3219179"/>
            <a:ext cx="1275153" cy="96152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Device twin </a:t>
            </a:r>
          </a:p>
          <a:p>
            <a:pPr marL="0" marR="0" lvl="0" indent="0" algn="ctr" defTabSz="914400" eaLnBrk="1" fontAlgn="auto" latinLnBrk="0" hangingPunct="1">
              <a:lnSpc>
                <a:spcPct val="100000"/>
              </a:lnSpc>
              <a:spcBef>
                <a:spcPts val="0"/>
              </a:spcBef>
              <a:spcAft>
                <a:spcPts val="0"/>
              </a:spcAft>
              <a:buClrTx/>
              <a:buSzTx/>
              <a:buFontTx/>
              <a:buNone/>
              <a:tabLst/>
              <a:defRPr/>
            </a:pPr>
            <a:r>
              <a:rPr lang="en-AU" sz="1050" b="1" kern="0">
                <a:solidFill>
                  <a:prstClr val="black"/>
                </a:solidFill>
                <a:latin typeface="Verdana" panose="020B0604030504040204" pitchFamily="34" charset="0"/>
                <a:ea typeface="Verdana" panose="020B0604030504040204" pitchFamily="34" charset="0"/>
                <a:cs typeface="Tahoma" panose="020B0604030504040204" pitchFamily="34" charset="0"/>
              </a:rPr>
              <a:t>sensor measure rate</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handler</a:t>
            </a:r>
          </a:p>
        </p:txBody>
      </p:sp>
      <p:sp>
        <p:nvSpPr>
          <p:cNvPr id="56" name="Rectangle 55">
            <a:extLst>
              <a:ext uri="{FF2B5EF4-FFF2-40B4-BE49-F238E27FC236}">
                <a16:creationId xmlns:a16="http://schemas.microsoft.com/office/drawing/2014/main" id="{41316905-DD2C-479F-B9CC-56056A82D481}"/>
              </a:ext>
            </a:extLst>
          </p:cNvPr>
          <p:cNvSpPr/>
          <p:nvPr/>
        </p:nvSpPr>
        <p:spPr>
          <a:xfrm>
            <a:off x="9842277" y="4507909"/>
            <a:ext cx="1275155" cy="40701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Change </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sensor</a:t>
            </a: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measure</a:t>
            </a: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Rate</a:t>
            </a:r>
          </a:p>
        </p:txBody>
      </p:sp>
      <p:sp>
        <p:nvSpPr>
          <p:cNvPr id="57" name="Rectangle 56">
            <a:extLst>
              <a:ext uri="{FF2B5EF4-FFF2-40B4-BE49-F238E27FC236}">
                <a16:creationId xmlns:a16="http://schemas.microsoft.com/office/drawing/2014/main" id="{5C6BCCB6-5D07-4A6E-BEE9-949F31FD66EE}"/>
              </a:ext>
            </a:extLst>
          </p:cNvPr>
          <p:cNvSpPr/>
          <p:nvPr/>
        </p:nvSpPr>
        <p:spPr>
          <a:xfrm>
            <a:off x="9842277" y="5266445"/>
            <a:ext cx="1275155" cy="458311"/>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Report configuration</a:t>
            </a:r>
          </a:p>
        </p:txBody>
      </p:sp>
      <p:sp>
        <p:nvSpPr>
          <p:cNvPr id="58" name="Rectangle 57">
            <a:extLst>
              <a:ext uri="{FF2B5EF4-FFF2-40B4-BE49-F238E27FC236}">
                <a16:creationId xmlns:a16="http://schemas.microsoft.com/office/drawing/2014/main" id="{F6034658-F5E1-4F46-A761-8D21A81F28A0}"/>
              </a:ext>
            </a:extLst>
          </p:cNvPr>
          <p:cNvSpPr/>
          <p:nvPr/>
        </p:nvSpPr>
        <p:spPr>
          <a:xfrm>
            <a:off x="3938528" y="3219179"/>
            <a:ext cx="1131634" cy="96152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Update desired </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sensor</a:t>
            </a: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kumimoji="0" lang="en-AU" sz="105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measure rate </a:t>
            </a:r>
          </a:p>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black"/>
                </a:solidFill>
                <a:latin typeface="Verdana" panose="020B0604030504040204" pitchFamily="34" charset="0"/>
                <a:ea typeface="Verdana" panose="020B0604030504040204" pitchFamily="34" charset="0"/>
                <a:cs typeface="Tahoma" panose="020B0604030504040204" pitchFamily="34" charset="0"/>
              </a:rPr>
              <a:t>device</a:t>
            </a:r>
            <a:r>
              <a:rPr lang="en-AU" sz="1050" b="1" kern="0">
                <a:solidFill>
                  <a:prstClr val="black"/>
                </a:solidFill>
                <a:latin typeface="Verdana" panose="020B0604030504040204" pitchFamily="34" charset="0"/>
                <a:ea typeface="Verdana" panose="020B0604030504040204" pitchFamily="34" charset="0"/>
                <a:cs typeface="Tahoma" panose="020B0604030504040204" pitchFamily="34" charset="0"/>
              </a:rPr>
              <a:t> </a:t>
            </a:r>
            <a:r>
              <a:rPr kumimoji="0" lang="en-AU" sz="105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twin</a:t>
            </a:r>
          </a:p>
        </p:txBody>
      </p:sp>
      <p:sp>
        <p:nvSpPr>
          <p:cNvPr id="59" name="Oval 58">
            <a:extLst>
              <a:ext uri="{FF2B5EF4-FFF2-40B4-BE49-F238E27FC236}">
                <a16:creationId xmlns:a16="http://schemas.microsoft.com/office/drawing/2014/main" id="{56BE4C6A-2BB0-479B-88D2-5FC9DE2F02B2}"/>
              </a:ext>
            </a:extLst>
          </p:cNvPr>
          <p:cNvSpPr/>
          <p:nvPr/>
        </p:nvSpPr>
        <p:spPr>
          <a:xfrm>
            <a:off x="4925301" y="3121211"/>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white"/>
                </a:solidFill>
                <a:latin typeface="Verdana" panose="020B0604030504040204" pitchFamily="34" charset="0"/>
                <a:ea typeface="Verdana" panose="020B0604030504040204" pitchFamily="34" charset="0"/>
                <a:cs typeface="Tahoma" panose="020B0604030504040204" pitchFamily="34" charset="0"/>
              </a:rPr>
              <a:t>2</a:t>
            </a:r>
            <a:endParaRPr kumimoji="0" lang="en-AU" sz="105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60" name="Oval 59">
            <a:extLst>
              <a:ext uri="{FF2B5EF4-FFF2-40B4-BE49-F238E27FC236}">
                <a16:creationId xmlns:a16="http://schemas.microsoft.com/office/drawing/2014/main" id="{1A6EA84A-C65E-4C59-933C-39EBFDAB6AE3}"/>
              </a:ext>
            </a:extLst>
          </p:cNvPr>
          <p:cNvSpPr/>
          <p:nvPr/>
        </p:nvSpPr>
        <p:spPr>
          <a:xfrm>
            <a:off x="10979230" y="4790597"/>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white"/>
                </a:solidFill>
                <a:latin typeface="Verdana" panose="020B0604030504040204" pitchFamily="34" charset="0"/>
                <a:ea typeface="Verdana" panose="020B0604030504040204" pitchFamily="34" charset="0"/>
                <a:cs typeface="Tahoma" panose="020B0604030504040204" pitchFamily="34" charset="0"/>
              </a:rPr>
              <a:t>4</a:t>
            </a:r>
            <a:endParaRPr kumimoji="0" lang="en-AU" sz="105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61" name="Oval 60">
            <a:extLst>
              <a:ext uri="{FF2B5EF4-FFF2-40B4-BE49-F238E27FC236}">
                <a16:creationId xmlns:a16="http://schemas.microsoft.com/office/drawing/2014/main" id="{E12402ED-3CA0-496F-88F7-1C4DA4073AAF}"/>
              </a:ext>
            </a:extLst>
          </p:cNvPr>
          <p:cNvSpPr/>
          <p:nvPr/>
        </p:nvSpPr>
        <p:spPr>
          <a:xfrm>
            <a:off x="10978864" y="5600429"/>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white"/>
                </a:solidFill>
                <a:latin typeface="Verdana" panose="020B0604030504040204" pitchFamily="34" charset="0"/>
                <a:ea typeface="Verdana" panose="020B0604030504040204" pitchFamily="34" charset="0"/>
                <a:cs typeface="Tahoma" panose="020B0604030504040204" pitchFamily="34" charset="0"/>
              </a:rPr>
              <a:t>5</a:t>
            </a:r>
            <a:endParaRPr kumimoji="0" lang="en-AU" sz="105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cxnSp>
        <p:nvCxnSpPr>
          <p:cNvPr id="62" name="Straight Arrow Connector 61">
            <a:extLst>
              <a:ext uri="{FF2B5EF4-FFF2-40B4-BE49-F238E27FC236}">
                <a16:creationId xmlns:a16="http://schemas.microsoft.com/office/drawing/2014/main" id="{B59EB95E-667F-47AF-9266-BD2918CFD203}"/>
              </a:ext>
            </a:extLst>
          </p:cNvPr>
          <p:cNvCxnSpPr>
            <a:cxnSpLocks/>
            <a:stCxn id="55" idx="2"/>
            <a:endCxn id="56" idx="0"/>
          </p:cNvCxnSpPr>
          <p:nvPr/>
        </p:nvCxnSpPr>
        <p:spPr>
          <a:xfrm>
            <a:off x="10479854" y="4180703"/>
            <a:ext cx="1" cy="327206"/>
          </a:xfrm>
          <a:prstGeom prst="straightConnector1">
            <a:avLst/>
          </a:prstGeom>
          <a:noFill/>
          <a:ln w="38100" cap="flat" cmpd="sng" algn="ctr">
            <a:solidFill>
              <a:srgbClr val="4472C4"/>
            </a:solidFill>
            <a:prstDash val="solid"/>
            <a:miter lim="800000"/>
            <a:tailEnd type="triangle"/>
          </a:ln>
          <a:effectLst/>
        </p:spPr>
      </p:cxnSp>
      <p:cxnSp>
        <p:nvCxnSpPr>
          <p:cNvPr id="63" name="Straight Arrow Connector 62">
            <a:extLst>
              <a:ext uri="{FF2B5EF4-FFF2-40B4-BE49-F238E27FC236}">
                <a16:creationId xmlns:a16="http://schemas.microsoft.com/office/drawing/2014/main" id="{5BFA4AA7-2C52-44DF-A96C-E348161BDC14}"/>
              </a:ext>
            </a:extLst>
          </p:cNvPr>
          <p:cNvCxnSpPr>
            <a:cxnSpLocks/>
            <a:stCxn id="56" idx="2"/>
            <a:endCxn id="57" idx="0"/>
          </p:cNvCxnSpPr>
          <p:nvPr/>
        </p:nvCxnSpPr>
        <p:spPr>
          <a:xfrm>
            <a:off x="10479855" y="4914923"/>
            <a:ext cx="0" cy="351522"/>
          </a:xfrm>
          <a:prstGeom prst="straightConnector1">
            <a:avLst/>
          </a:prstGeom>
          <a:noFill/>
          <a:ln w="38100" cap="flat" cmpd="sng" algn="ctr">
            <a:solidFill>
              <a:srgbClr val="4472C4"/>
            </a:solidFill>
            <a:prstDash val="solid"/>
            <a:miter lim="800000"/>
            <a:tailEnd type="triangle"/>
          </a:ln>
          <a:effectLst/>
        </p:spPr>
      </p:cxnSp>
      <p:sp>
        <p:nvSpPr>
          <p:cNvPr id="64" name="Rectangle 63">
            <a:extLst>
              <a:ext uri="{FF2B5EF4-FFF2-40B4-BE49-F238E27FC236}">
                <a16:creationId xmlns:a16="http://schemas.microsoft.com/office/drawing/2014/main" id="{4412024A-277C-45A0-837A-49D0779D3523}"/>
              </a:ext>
            </a:extLst>
          </p:cNvPr>
          <p:cNvSpPr/>
          <p:nvPr/>
        </p:nvSpPr>
        <p:spPr>
          <a:xfrm>
            <a:off x="6696836" y="2563848"/>
            <a:ext cx="1588551" cy="3727062"/>
          </a:xfrm>
          <a:prstGeom prst="rect">
            <a:avLst/>
          </a:prstGeom>
          <a:solidFill>
            <a:srgbClr val="5B9BD5">
              <a:lumMod val="40000"/>
              <a:lumOff val="6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Hub</a:t>
            </a:r>
            <a:r>
              <a:rPr kumimoji="0" lang="en-AU" sz="1100" b="0" i="0" u="none" strike="noStrike" kern="0" cap="none" spc="0" normalizeH="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Device Twin</a:t>
            </a:r>
          </a:p>
        </p:txBody>
      </p:sp>
      <p:sp>
        <p:nvSpPr>
          <p:cNvPr id="65" name="Oval 64">
            <a:extLst>
              <a:ext uri="{FF2B5EF4-FFF2-40B4-BE49-F238E27FC236}">
                <a16:creationId xmlns:a16="http://schemas.microsoft.com/office/drawing/2014/main" id="{D6C8E97A-C6B1-4833-BD03-1036970633E9}"/>
              </a:ext>
            </a:extLst>
          </p:cNvPr>
          <p:cNvSpPr/>
          <p:nvPr/>
        </p:nvSpPr>
        <p:spPr>
          <a:xfrm>
            <a:off x="10984050" y="4045081"/>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white"/>
                </a:solidFill>
                <a:latin typeface="Verdana" panose="020B0604030504040204" pitchFamily="34" charset="0"/>
                <a:ea typeface="Verdana" panose="020B0604030504040204" pitchFamily="34" charset="0"/>
                <a:cs typeface="Tahoma" panose="020B0604030504040204" pitchFamily="34" charset="0"/>
              </a:rPr>
              <a:t>3</a:t>
            </a:r>
            <a:endParaRPr kumimoji="0" lang="en-AU" sz="105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68" name="Rectangle 67">
            <a:extLst>
              <a:ext uri="{FF2B5EF4-FFF2-40B4-BE49-F238E27FC236}">
                <a16:creationId xmlns:a16="http://schemas.microsoft.com/office/drawing/2014/main" id="{8005BA36-018B-4F25-B5F6-76ED1BB0E9D9}"/>
              </a:ext>
            </a:extLst>
          </p:cNvPr>
          <p:cNvSpPr/>
          <p:nvPr/>
        </p:nvSpPr>
        <p:spPr>
          <a:xfrm>
            <a:off x="6848140" y="3284006"/>
            <a:ext cx="1295349" cy="830176"/>
          </a:xfrm>
          <a:prstGeom prst="rect">
            <a:avLst/>
          </a:prstGeom>
          <a:solidFill>
            <a:srgbClr val="5B9BD5">
              <a:lumMod val="5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800" b="0" i="0" u="none" strike="noStrike" kern="0" cap="none" spc="0" normalizeH="0" baseline="0" noProof="0" err="1">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Properties.Desired</a:t>
            </a:r>
            <a:endParaRPr kumimoji="0" lang="en-AU" sz="8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69" name="TextBox 68">
            <a:extLst>
              <a:ext uri="{FF2B5EF4-FFF2-40B4-BE49-F238E27FC236}">
                <a16:creationId xmlns:a16="http://schemas.microsoft.com/office/drawing/2014/main" id="{F76E2FC2-D140-45CC-ABE9-1EE8D57A8E8E}"/>
              </a:ext>
            </a:extLst>
          </p:cNvPr>
          <p:cNvSpPr txBox="1"/>
          <p:nvPr/>
        </p:nvSpPr>
        <p:spPr>
          <a:xfrm>
            <a:off x="7027944" y="3575983"/>
            <a:ext cx="937802" cy="246221"/>
          </a:xfrm>
          <a:prstGeom prst="rect">
            <a:avLst/>
          </a:prstGeom>
          <a:solidFill>
            <a:srgbClr val="5B9BD5">
              <a:lumMod val="7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00" b="0" i="0" u="none" strike="noStrike" kern="0" cap="none" spc="0" normalizeH="0" baseline="0" noProof="0">
                <a:ln>
                  <a:noFill/>
                </a:ln>
                <a:solidFill>
                  <a:prstClr val="white"/>
                </a:solidFill>
                <a:effectLst/>
                <a:uLnTx/>
                <a:uFillTx/>
                <a:latin typeface="Calibri" panose="020F0502020204030204"/>
              </a:rPr>
              <a:t>Data</a:t>
            </a:r>
          </a:p>
        </p:txBody>
      </p:sp>
      <p:sp>
        <p:nvSpPr>
          <p:cNvPr id="70" name="Rectangle 69">
            <a:extLst>
              <a:ext uri="{FF2B5EF4-FFF2-40B4-BE49-F238E27FC236}">
                <a16:creationId xmlns:a16="http://schemas.microsoft.com/office/drawing/2014/main" id="{A3612737-2893-492F-83AB-078F4974B26A}"/>
              </a:ext>
            </a:extLst>
          </p:cNvPr>
          <p:cNvSpPr/>
          <p:nvPr/>
        </p:nvSpPr>
        <p:spPr>
          <a:xfrm>
            <a:off x="6848140" y="5074890"/>
            <a:ext cx="1295349" cy="830176"/>
          </a:xfrm>
          <a:prstGeom prst="rect">
            <a:avLst/>
          </a:prstGeom>
          <a:solidFill>
            <a:srgbClr val="5B9BD5">
              <a:lumMod val="5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800" b="0" i="0" u="none" strike="noStrike" kern="0" cap="none" spc="0" normalizeH="0" baseline="0" noProof="0" err="1">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Properties.Reported</a:t>
            </a:r>
            <a:endParaRPr kumimoji="0" lang="en-AU" sz="8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71" name="TextBox 70">
            <a:extLst>
              <a:ext uri="{FF2B5EF4-FFF2-40B4-BE49-F238E27FC236}">
                <a16:creationId xmlns:a16="http://schemas.microsoft.com/office/drawing/2014/main" id="{055BFC9A-7691-4161-8395-811F996F585E}"/>
              </a:ext>
            </a:extLst>
          </p:cNvPr>
          <p:cNvSpPr txBox="1"/>
          <p:nvPr/>
        </p:nvSpPr>
        <p:spPr>
          <a:xfrm>
            <a:off x="7037105" y="5366867"/>
            <a:ext cx="937802" cy="246221"/>
          </a:xfrm>
          <a:prstGeom prst="rect">
            <a:avLst/>
          </a:prstGeom>
          <a:solidFill>
            <a:srgbClr val="5B9BD5">
              <a:lumMod val="7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00" b="0" i="0" u="none" strike="noStrike" kern="0" cap="none" spc="0" normalizeH="0" baseline="0" noProof="0">
                <a:ln>
                  <a:noFill/>
                </a:ln>
                <a:solidFill>
                  <a:prstClr val="white"/>
                </a:solidFill>
                <a:effectLst/>
                <a:uLnTx/>
                <a:uFillTx/>
                <a:latin typeface="Calibri" panose="020F0502020204030204"/>
              </a:rPr>
              <a:t>Data</a:t>
            </a:r>
          </a:p>
        </p:txBody>
      </p:sp>
      <p:cxnSp>
        <p:nvCxnSpPr>
          <p:cNvPr id="72" name="Straight Arrow Connector 71">
            <a:extLst>
              <a:ext uri="{FF2B5EF4-FFF2-40B4-BE49-F238E27FC236}">
                <a16:creationId xmlns:a16="http://schemas.microsoft.com/office/drawing/2014/main" id="{D9D5E46E-C415-4133-9325-8AD091C96BC4}"/>
              </a:ext>
            </a:extLst>
          </p:cNvPr>
          <p:cNvCxnSpPr>
            <a:cxnSpLocks/>
            <a:endCxn id="68" idx="1"/>
          </p:cNvCxnSpPr>
          <p:nvPr/>
        </p:nvCxnSpPr>
        <p:spPr>
          <a:xfrm>
            <a:off x="5068615" y="3695131"/>
            <a:ext cx="1779525" cy="3963"/>
          </a:xfrm>
          <a:prstGeom prst="straightConnector1">
            <a:avLst/>
          </a:prstGeom>
          <a:noFill/>
          <a:ln w="38100" cap="flat" cmpd="sng" algn="ctr">
            <a:solidFill>
              <a:srgbClr val="4472C4"/>
            </a:solidFill>
            <a:prstDash val="solid"/>
            <a:miter lim="800000"/>
            <a:tailEnd type="triangle"/>
          </a:ln>
          <a:effectLst/>
        </p:spPr>
      </p:cxnSp>
      <p:cxnSp>
        <p:nvCxnSpPr>
          <p:cNvPr id="73" name="Straight Arrow Connector 72">
            <a:extLst>
              <a:ext uri="{FF2B5EF4-FFF2-40B4-BE49-F238E27FC236}">
                <a16:creationId xmlns:a16="http://schemas.microsoft.com/office/drawing/2014/main" id="{7A7CFC2B-B2A6-49FB-8E40-0FA5DBFB32A9}"/>
              </a:ext>
            </a:extLst>
          </p:cNvPr>
          <p:cNvCxnSpPr>
            <a:cxnSpLocks/>
            <a:stCxn id="68" idx="3"/>
            <a:endCxn id="55" idx="1"/>
          </p:cNvCxnSpPr>
          <p:nvPr/>
        </p:nvCxnSpPr>
        <p:spPr>
          <a:xfrm>
            <a:off x="8143489" y="3699094"/>
            <a:ext cx="1698788" cy="847"/>
          </a:xfrm>
          <a:prstGeom prst="straightConnector1">
            <a:avLst/>
          </a:prstGeom>
          <a:noFill/>
          <a:ln w="38100" cap="flat" cmpd="sng" algn="ctr">
            <a:solidFill>
              <a:srgbClr val="4472C4"/>
            </a:solidFill>
            <a:prstDash val="solid"/>
            <a:miter lim="800000"/>
            <a:tailEnd type="triangle"/>
          </a:ln>
          <a:effectLst/>
        </p:spPr>
      </p:cxnSp>
      <p:cxnSp>
        <p:nvCxnSpPr>
          <p:cNvPr id="74" name="Straight Arrow Connector 73">
            <a:extLst>
              <a:ext uri="{FF2B5EF4-FFF2-40B4-BE49-F238E27FC236}">
                <a16:creationId xmlns:a16="http://schemas.microsoft.com/office/drawing/2014/main" id="{381C368F-AE56-478F-BB9D-87DB6EEFF508}"/>
              </a:ext>
            </a:extLst>
          </p:cNvPr>
          <p:cNvCxnSpPr>
            <a:cxnSpLocks/>
            <a:stCxn id="57" idx="1"/>
          </p:cNvCxnSpPr>
          <p:nvPr/>
        </p:nvCxnSpPr>
        <p:spPr>
          <a:xfrm flipH="1">
            <a:off x="8143489" y="5495601"/>
            <a:ext cx="1698788" cy="0"/>
          </a:xfrm>
          <a:prstGeom prst="straightConnector1">
            <a:avLst/>
          </a:prstGeom>
          <a:noFill/>
          <a:ln w="38100" cap="flat" cmpd="sng" algn="ctr">
            <a:solidFill>
              <a:srgbClr val="4472C4"/>
            </a:solidFill>
            <a:prstDash val="solid"/>
            <a:miter lim="800000"/>
            <a:tailEnd type="triangle"/>
          </a:ln>
          <a:effectLst/>
        </p:spPr>
      </p:cxnSp>
      <p:pic>
        <p:nvPicPr>
          <p:cNvPr id="95" name="Picture 94">
            <a:extLst>
              <a:ext uri="{FF2B5EF4-FFF2-40B4-BE49-F238E27FC236}">
                <a16:creationId xmlns:a16="http://schemas.microsoft.com/office/drawing/2014/main" id="{7D6839E6-EE34-4A7B-B888-1AEBE0227FF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522" b="93478" l="7500" r="92500">
                        <a14:foregroundMark x1="41250" y1="82609" x2="41250" y2="82609"/>
                        <a14:foregroundMark x1="42500" y1="89130" x2="41250" y2="92391"/>
                        <a14:foregroundMark x1="32000" y1="89130" x2="40000" y2="93478"/>
                        <a14:foregroundMark x1="30000" y1="88043" x2="32000" y2="89130"/>
                        <a14:foregroundMark x1="82500" y1="81522" x2="86250" y2="81522"/>
                        <a14:foregroundMark x1="78750" y1="52174" x2="80000" y2="48913"/>
                        <a14:foregroundMark x1="92500" y1="21739" x2="92500" y2="18478"/>
                        <a14:foregroundMark x1="57500" y1="7609" x2="8750" y2="42391"/>
                        <a14:foregroundMark x1="8750" y1="42391" x2="7500" y2="66304"/>
                        <a14:foregroundMark x1="7500" y1="7609" x2="56250" y2="6522"/>
                        <a14:foregroundMark x1="82082" y1="86957" x2="78750" y2="89130"/>
                        <a14:foregroundMark x1="83749" y1="85870" x2="82082" y2="86957"/>
                        <a14:foregroundMark x1="88750" y1="82609" x2="86142" y2="84310"/>
                        <a14:foregroundMark x1="88751" y1="89130" x2="92500" y2="86957"/>
                        <a14:foregroundMark x1="86876" y1="90217" x2="88751" y2="89130"/>
                        <a14:foregroundMark x1="81250" y1="93478" x2="86876" y2="90217"/>
                        <a14:foregroundMark x1="88750" y1="91304" x2="88750" y2="91304"/>
                        <a14:foregroundMark x1="90000" y1="90217" x2="88750" y2="92391"/>
                        <a14:backgroundMark x1="37500" y1="88043" x2="37500" y2="88043"/>
                        <a14:backgroundMark x1="36250" y1="89130" x2="36250" y2="89130"/>
                        <a14:backgroundMark x1="33750" y1="89130" x2="33750" y2="89130"/>
                        <a14:backgroundMark x1="85000" y1="86957" x2="85000" y2="86957"/>
                        <a14:backgroundMark x1="86250" y1="85870" x2="86250" y2="85870"/>
                        <a14:backgroundMark x1="85000" y1="85870" x2="86250" y2="86957"/>
                        <a14:backgroundMark x1="83750" y1="86957" x2="83750" y2="86957"/>
                        <a14:backgroundMark x1="83750" y1="85870" x2="85000" y2="85870"/>
                        <a14:backgroundMark x1="85000" y1="84783" x2="85000" y2="84783"/>
                        <a14:backgroundMark x1="82500" y1="86957" x2="82500" y2="86957"/>
                        <a14:backgroundMark x1="86250" y1="89130" x2="86250" y2="89130"/>
                        <a14:backgroundMark x1="85000" y1="90217" x2="85000" y2="90217"/>
                      </a14:backgroundRemoval>
                    </a14:imgEffect>
                  </a14:imgLayer>
                </a14:imgProps>
              </a:ext>
            </a:extLst>
          </a:blip>
          <a:stretch>
            <a:fillRect/>
          </a:stretch>
        </p:blipFill>
        <p:spPr>
          <a:xfrm>
            <a:off x="6891687" y="1493406"/>
            <a:ext cx="761908" cy="876194"/>
          </a:xfrm>
          <a:prstGeom prst="rect">
            <a:avLst/>
          </a:prstGeom>
          <a:effectLst>
            <a:outerShdw blurRad="50800" dist="38100" dir="2700000" algn="tl" rotWithShape="0">
              <a:prstClr val="black">
                <a:alpha val="40000"/>
              </a:prstClr>
            </a:outerShdw>
          </a:effectLst>
        </p:spPr>
      </p:pic>
      <p:pic>
        <p:nvPicPr>
          <p:cNvPr id="96" name="Picture 95" descr="Reekoh | Plugins">
            <a:extLst>
              <a:ext uri="{FF2B5EF4-FFF2-40B4-BE49-F238E27FC236}">
                <a16:creationId xmlns:a16="http://schemas.microsoft.com/office/drawing/2014/main" id="{CDCCC241-5601-453D-A842-1C484B9CF4CE}"/>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3333" b="86000" l="13000" r="86667">
                        <a14:foregroundMark x1="17333" y1="82333" x2="17333" y2="82333"/>
                        <a14:foregroundMark x1="17000" y1="70333" x2="17000" y2="70333"/>
                        <a14:foregroundMark x1="17667" y1="71667" x2="26333" y2="83333"/>
                        <a14:foregroundMark x1="13333" y1="70333" x2="13333" y2="70333"/>
                        <a14:foregroundMark x1="26333" y1="86000" x2="26333" y2="86000"/>
                        <a14:foregroundMark x1="80333" y1="26333" x2="80333" y2="26333"/>
                        <a14:foregroundMark x1="86667" y1="24667" x2="86667" y2="24667"/>
                        <a14:foregroundMark x1="85000" y1="13333" x2="85000" y2="13333"/>
                      </a14:backgroundRemoval>
                    </a14:imgEffect>
                  </a14:imgLayer>
                </a14:imgProps>
              </a:ext>
              <a:ext uri="{28A0092B-C50C-407E-A947-70E740481C1C}">
                <a14:useLocalDpi xmlns:a14="http://schemas.microsoft.com/office/drawing/2010/main" val="0"/>
              </a:ext>
            </a:extLst>
          </a:blip>
          <a:srcRect l="8393" t="8395" r="10628" b="8418"/>
          <a:stretch/>
        </p:blipFill>
        <p:spPr bwMode="auto">
          <a:xfrm>
            <a:off x="3934116" y="1368022"/>
            <a:ext cx="952215" cy="978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DD649830-9C19-457C-BA09-453B6B4FB8F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58950" y="1493406"/>
            <a:ext cx="1641805" cy="916033"/>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0531FC31-631D-4B66-86B9-9E42BB3D5C46}"/>
              </a:ext>
            </a:extLst>
          </p:cNvPr>
          <p:cNvSpPr/>
          <p:nvPr/>
        </p:nvSpPr>
        <p:spPr>
          <a:xfrm>
            <a:off x="717370" y="2563848"/>
            <a:ext cx="158481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Central</a:t>
            </a:r>
          </a:p>
        </p:txBody>
      </p:sp>
      <p:sp>
        <p:nvSpPr>
          <p:cNvPr id="31" name="Rectangle 30">
            <a:extLst>
              <a:ext uri="{FF2B5EF4-FFF2-40B4-BE49-F238E27FC236}">
                <a16:creationId xmlns:a16="http://schemas.microsoft.com/office/drawing/2014/main" id="{BD21EC29-56BF-438B-8C00-B8C59EA309D1}"/>
              </a:ext>
            </a:extLst>
          </p:cNvPr>
          <p:cNvSpPr/>
          <p:nvPr/>
        </p:nvSpPr>
        <p:spPr>
          <a:xfrm>
            <a:off x="888454" y="3234023"/>
            <a:ext cx="1242647" cy="260058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Update </a:t>
            </a:r>
            <a:r>
              <a:rPr kumimoji="0" lang="en-AU" sz="120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sensor</a:t>
            </a:r>
          </a:p>
          <a:p>
            <a:pPr marL="0" marR="0" lvl="0" indent="0" algn="ctr" defTabSz="914400" eaLnBrk="1" fontAlgn="auto" latinLnBrk="0" hangingPunct="1">
              <a:lnSpc>
                <a:spcPct val="100000"/>
              </a:lnSpc>
              <a:spcBef>
                <a:spcPts val="0"/>
              </a:spcBef>
              <a:spcAft>
                <a:spcPts val="0"/>
              </a:spcAft>
              <a:buClrTx/>
              <a:buSzTx/>
              <a:buFontTx/>
              <a:buNone/>
              <a:tabLst/>
              <a:defRPr/>
            </a:pPr>
            <a:r>
              <a:rPr lang="en-AU" sz="1200" b="1" kern="0">
                <a:solidFill>
                  <a:prstClr val="black"/>
                </a:solidFill>
                <a:latin typeface="Verdana" panose="020B0604030504040204" pitchFamily="34" charset="0"/>
                <a:ea typeface="Verdana" panose="020B0604030504040204" pitchFamily="34" charset="0"/>
                <a:cs typeface="Tahoma" panose="020B0604030504040204" pitchFamily="34" charset="0"/>
              </a:rPr>
              <a:t>measure rate </a:t>
            </a:r>
          </a:p>
          <a:p>
            <a:pPr marL="0" marR="0" lvl="0" indent="0" algn="ctr" defTabSz="914400" eaLnBrk="1" fontAlgn="auto" latinLnBrk="0" hangingPunct="1">
              <a:lnSpc>
                <a:spcPct val="100000"/>
              </a:lnSpc>
              <a:spcBef>
                <a:spcPts val="0"/>
              </a:spcBef>
              <a:spcAft>
                <a:spcPts val="0"/>
              </a:spcAft>
              <a:buClrTx/>
              <a:buSzTx/>
              <a:buFontTx/>
              <a:buNone/>
              <a:tabLst/>
              <a:defRPr/>
            </a:pPr>
            <a:r>
              <a:rPr lang="en-AU" sz="1200" kern="0">
                <a:solidFill>
                  <a:prstClr val="black"/>
                </a:solidFill>
                <a:latin typeface="Verdana" panose="020B0604030504040204" pitchFamily="34" charset="0"/>
                <a:ea typeface="Verdana" panose="020B0604030504040204" pitchFamily="34" charset="0"/>
                <a:cs typeface="Tahoma" panose="020B0604030504040204" pitchFamily="34" charset="0"/>
              </a:rPr>
              <a:t>Property</a:t>
            </a:r>
            <a:endPar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endParaRPr>
          </a:p>
        </p:txBody>
      </p:sp>
      <p:cxnSp>
        <p:nvCxnSpPr>
          <p:cNvPr id="32" name="Straight Arrow Connector 31">
            <a:extLst>
              <a:ext uri="{FF2B5EF4-FFF2-40B4-BE49-F238E27FC236}">
                <a16:creationId xmlns:a16="http://schemas.microsoft.com/office/drawing/2014/main" id="{3B81D555-A38B-44F0-825D-1DADC884AFAE}"/>
              </a:ext>
            </a:extLst>
          </p:cNvPr>
          <p:cNvCxnSpPr>
            <a:cxnSpLocks/>
            <a:stCxn id="58" idx="1"/>
          </p:cNvCxnSpPr>
          <p:nvPr/>
        </p:nvCxnSpPr>
        <p:spPr>
          <a:xfrm flipH="1" flipV="1">
            <a:off x="2119852" y="3695131"/>
            <a:ext cx="1818676" cy="4810"/>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33" name="TextBox 32">
            <a:extLst>
              <a:ext uri="{FF2B5EF4-FFF2-40B4-BE49-F238E27FC236}">
                <a16:creationId xmlns:a16="http://schemas.microsoft.com/office/drawing/2014/main" id="{8E4AE71D-8A55-4D50-ABDD-FEEC28D9C868}"/>
              </a:ext>
            </a:extLst>
          </p:cNvPr>
          <p:cNvSpPr txBox="1"/>
          <p:nvPr/>
        </p:nvSpPr>
        <p:spPr>
          <a:xfrm>
            <a:off x="2339205" y="3483492"/>
            <a:ext cx="1375698" cy="430887"/>
          </a:xfrm>
          <a:prstGeom prst="rect">
            <a:avLst/>
          </a:prstGeom>
          <a:noFill/>
        </p:spPr>
        <p:txBody>
          <a:bodyPr wrap="none" rtlCol="0">
            <a:spAutoFit/>
          </a:bodyPr>
          <a:lstStyle/>
          <a:p>
            <a:pPr algn="ctr"/>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IoT Hub</a:t>
            </a:r>
          </a:p>
          <a:p>
            <a:pPr algn="ctr"/>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Device Twin API</a:t>
            </a:r>
          </a:p>
        </p:txBody>
      </p:sp>
      <p:sp>
        <p:nvSpPr>
          <p:cNvPr id="35" name="TextBox 34">
            <a:extLst>
              <a:ext uri="{FF2B5EF4-FFF2-40B4-BE49-F238E27FC236}">
                <a16:creationId xmlns:a16="http://schemas.microsoft.com/office/drawing/2014/main" id="{14DDDD74-F43B-4E2C-8F6A-9657BD1E765A}"/>
              </a:ext>
            </a:extLst>
          </p:cNvPr>
          <p:cNvSpPr txBox="1"/>
          <p:nvPr/>
        </p:nvSpPr>
        <p:spPr>
          <a:xfrm>
            <a:off x="2620742" y="5206157"/>
            <a:ext cx="857927"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Query DT</a:t>
            </a:r>
          </a:p>
        </p:txBody>
      </p:sp>
      <p:pic>
        <p:nvPicPr>
          <p:cNvPr id="36" name="Picture 2" descr="See the source image">
            <a:extLst>
              <a:ext uri="{FF2B5EF4-FFF2-40B4-BE49-F238E27FC236}">
                <a16:creationId xmlns:a16="http://schemas.microsoft.com/office/drawing/2014/main" id="{48502AAD-15D2-4F15-955A-3704EAB325E5}"/>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3125" b="96307" l="3797" r="94304">
                        <a14:foregroundMark x1="28797" y1="16761" x2="28797" y2="16761"/>
                        <a14:foregroundMark x1="6646" y1="35227" x2="6646" y2="35227"/>
                        <a14:foregroundMark x1="51266" y1="4545" x2="51266" y2="4545"/>
                        <a14:foregroundMark x1="94620" y1="41761" x2="94620" y2="41761"/>
                        <a14:foregroundMark x1="48418" y1="96307" x2="48418" y2="96307"/>
                        <a14:foregroundMark x1="4747" y1="70170" x2="4747" y2="70170"/>
                        <a14:foregroundMark x1="4114" y1="34091" x2="4114" y2="34091"/>
                        <a14:foregroundMark x1="3797" y1="68182" x2="3797" y2="68182"/>
                        <a14:foregroundMark x1="53797" y1="49432" x2="53797" y2="49432"/>
                      </a14:backgroundRemoval>
                    </a14:imgEffect>
                  </a14:imgLayer>
                </a14:imgProps>
              </a:ext>
              <a:ext uri="{28A0092B-C50C-407E-A947-70E740481C1C}">
                <a14:useLocalDpi xmlns:a14="http://schemas.microsoft.com/office/drawing/2010/main" val="0"/>
              </a:ext>
            </a:extLst>
          </a:blip>
          <a:srcRect/>
          <a:stretch>
            <a:fillRect/>
          </a:stretch>
        </p:blipFill>
        <p:spPr bwMode="auto">
          <a:xfrm>
            <a:off x="1090794" y="1420740"/>
            <a:ext cx="837966" cy="9334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7" name="Oval 36">
            <a:extLst>
              <a:ext uri="{FF2B5EF4-FFF2-40B4-BE49-F238E27FC236}">
                <a16:creationId xmlns:a16="http://schemas.microsoft.com/office/drawing/2014/main" id="{C4704B70-6D45-413E-A194-E21001C7378F}"/>
              </a:ext>
            </a:extLst>
          </p:cNvPr>
          <p:cNvSpPr/>
          <p:nvPr/>
        </p:nvSpPr>
        <p:spPr>
          <a:xfrm>
            <a:off x="1991513" y="3121211"/>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1</a:t>
            </a:r>
          </a:p>
        </p:txBody>
      </p:sp>
      <p:cxnSp>
        <p:nvCxnSpPr>
          <p:cNvPr id="75" name="Straight Arrow Connector 74">
            <a:extLst>
              <a:ext uri="{FF2B5EF4-FFF2-40B4-BE49-F238E27FC236}">
                <a16:creationId xmlns:a16="http://schemas.microsoft.com/office/drawing/2014/main" id="{85EAF4E5-0BAB-48FB-8EA9-CF9901AA3326}"/>
              </a:ext>
            </a:extLst>
          </p:cNvPr>
          <p:cNvCxnSpPr>
            <a:cxnSpLocks/>
            <a:endCxn id="70" idx="1"/>
          </p:cNvCxnSpPr>
          <p:nvPr/>
        </p:nvCxnSpPr>
        <p:spPr>
          <a:xfrm flipV="1">
            <a:off x="2131101" y="5489978"/>
            <a:ext cx="4717039" cy="5624"/>
          </a:xfrm>
          <a:prstGeom prst="straightConnector1">
            <a:avLst/>
          </a:prstGeom>
          <a:noFill/>
          <a:ln w="38100" cap="flat" cmpd="sng" algn="ctr">
            <a:solidFill>
              <a:srgbClr val="4472C4"/>
            </a:solidFill>
            <a:prstDash val="solid"/>
            <a:miter lim="800000"/>
            <a:tailEnd type="triangle"/>
          </a:ln>
          <a:effectLst/>
        </p:spPr>
      </p:cxnSp>
      <p:sp>
        <p:nvSpPr>
          <p:cNvPr id="76" name="Oval 75">
            <a:extLst>
              <a:ext uri="{FF2B5EF4-FFF2-40B4-BE49-F238E27FC236}">
                <a16:creationId xmlns:a16="http://schemas.microsoft.com/office/drawing/2014/main" id="{FA171BA4-28A3-4DEF-94E1-2C6806F8D72A}"/>
              </a:ext>
            </a:extLst>
          </p:cNvPr>
          <p:cNvSpPr/>
          <p:nvPr/>
        </p:nvSpPr>
        <p:spPr>
          <a:xfrm>
            <a:off x="1991513" y="5684486"/>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6</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P spid="60" grpId="0" animBg="1"/>
      <p:bldP spid="61" grpId="0" animBg="1"/>
      <p:bldP spid="65" grpId="0" animBg="1"/>
      <p:bldP spid="33" grpId="0"/>
      <p:bldP spid="35" grpId="0"/>
      <p:bldP spid="37" grpId="0" animBg="1"/>
      <p:bldP spid="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1540014"/>
            <a:ext cx="7796784" cy="1994392"/>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a:t>
            </a:r>
            <a:br>
              <a:rPr lang="en-US"/>
            </a:br>
            <a:br>
              <a:rPr lang="en-US"/>
            </a:br>
            <a:r>
              <a:rPr lang="en-US"/>
              <a:t>Setting Lab Environment Sensor rate</a:t>
            </a:r>
            <a:br>
              <a:rPr lang="en-US"/>
            </a:br>
            <a:r>
              <a:rPr lang="en-US"/>
              <a:t>Azure IoT Central Properties</a:t>
            </a:r>
          </a:p>
        </p:txBody>
      </p:sp>
      <p:sp>
        <p:nvSpPr>
          <p:cNvPr id="3" name="TextBox"/>
          <p:cNvSpPr txBox="1">
            <a:spLocks noGrp="1" noSelect="1" noRot="1" noMove="1"/>
          </p:cNvSpPr>
          <p:nvPr/>
        </p:nvSpPr>
        <p:spPr>
          <a:xfrm>
            <a:off x="6003841" y="2682291"/>
            <a:ext cx="184730" cy="1493358"/>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3200" b="1" i="0" u="none" strike="noStrike" kern="1200" cap="none" spc="0" normalizeH="0" baseline="0" noProof="1">
              <a:ln>
                <a:noFill/>
              </a:ln>
              <a:solidFill>
                <a:prstClr val="red">
                  <a:lumOff val="30000"/>
                  <a:alpha val="40000"/>
                </a:prstClr>
              </a:solidFill>
              <a:effectLst>
                <a:outerShdw blurRad="50800" dist="38100" algn="tr" rotWithShape="0">
                  <a:prstClr val="black">
                    <a:alpha val="80000"/>
                  </a:prstClr>
                </a:outerShdw>
              </a:effectLst>
              <a:uLnTx/>
              <a:uFillTx/>
              <a:latin typeface="Calibri" pitchFamily="34" charset="0"/>
              <a:cs typeface="Arial" pitchFamily="34" charset="0"/>
            </a:endParaRPr>
          </a:p>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3200" b="1" i="0" u="none" strike="noStrike" kern="1200" cap="none" spc="0" normalizeH="0" baseline="0" noProof="1">
              <a:ln>
                <a:noFill/>
              </a:ln>
              <a:solidFill>
                <a:prstClr val="red">
                  <a:lumOff val="30000"/>
                  <a:alpha val="40000"/>
                </a:prstClr>
              </a:solidFill>
              <a:effectLst>
                <a:outerShdw blurRad="50800" dist="38100" algn="tr" rotWithShape="0">
                  <a:prstClr val="black">
                    <a:alpha val="80000"/>
                  </a:prstClr>
                </a:outerShdw>
              </a:effectLst>
              <a:uLnTx/>
              <a:uFillTx/>
              <a:latin typeface="Calibri" pitchFamily="34" charset="0"/>
              <a:cs typeface="Arial" pitchFamily="34" charset="0"/>
            </a:endParaRPr>
          </a:p>
        </p:txBody>
      </p:sp>
    </p:spTree>
    <p:extLst>
      <p:ext uri="{BB962C8B-B14F-4D97-AF65-F5344CB8AC3E}">
        <p14:creationId xmlns:p14="http://schemas.microsoft.com/office/powerpoint/2010/main" val="412281520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Knowledge Check</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E7725-C445-B942-ACED-AD56EBDE174E}"/>
              </a:ext>
            </a:extLst>
          </p:cNvPr>
          <p:cNvSpPr>
            <a:spLocks noGrp="1"/>
          </p:cNvSpPr>
          <p:nvPr>
            <p:ph type="title"/>
          </p:nvPr>
        </p:nvSpPr>
        <p:spPr>
          <a:xfrm>
            <a:off x="585788" y="1592140"/>
            <a:ext cx="3376612" cy="498598"/>
          </a:xfrm>
        </p:spPr>
        <p:txBody>
          <a:bodyPr/>
          <a:lstStyle/>
          <a:p>
            <a:r>
              <a:rPr lang="en-US" sz="3600"/>
              <a:t>/learn</a:t>
            </a:r>
          </a:p>
        </p:txBody>
      </p:sp>
      <p:sp>
        <p:nvSpPr>
          <p:cNvPr id="20" name="Text Placeholder 19">
            <a:extLst>
              <a:ext uri="{FF2B5EF4-FFF2-40B4-BE49-F238E27FC236}">
                <a16:creationId xmlns:a16="http://schemas.microsoft.com/office/drawing/2014/main" id="{6002B28F-011F-4F32-A909-3680BDD2A6D9}"/>
              </a:ext>
            </a:extLst>
          </p:cNvPr>
          <p:cNvSpPr>
            <a:spLocks noGrp="1"/>
          </p:cNvSpPr>
          <p:nvPr>
            <p:ph type="body" sz="quarter" idx="13"/>
          </p:nvPr>
        </p:nvSpPr>
        <p:spPr>
          <a:xfrm>
            <a:off x="585217" y="2319375"/>
            <a:ext cx="3377184" cy="338554"/>
          </a:xfrm>
        </p:spPr>
        <p:txBody>
          <a:bodyPr/>
          <a:lstStyle/>
          <a:p>
            <a:r>
              <a:rPr lang="en-US"/>
              <a:t>aka.ms/learn/</a:t>
            </a:r>
            <a:r>
              <a:rPr lang="en-US" err="1"/>
              <a:t>iotcentral</a:t>
            </a:r>
            <a:endParaRPr lang="en-US"/>
          </a:p>
        </p:txBody>
      </p:sp>
      <p:sp>
        <p:nvSpPr>
          <p:cNvPr id="14" name="Text Placeholder 13">
            <a:extLst>
              <a:ext uri="{FF2B5EF4-FFF2-40B4-BE49-F238E27FC236}">
                <a16:creationId xmlns:a16="http://schemas.microsoft.com/office/drawing/2014/main" id="{FEDA35C8-BDC2-439D-9CA4-C91E49550C0E}"/>
              </a:ext>
            </a:extLst>
          </p:cNvPr>
          <p:cNvSpPr>
            <a:spLocks noGrp="1"/>
          </p:cNvSpPr>
          <p:nvPr>
            <p:ph type="body" sz="quarter" idx="12"/>
          </p:nvPr>
        </p:nvSpPr>
        <p:spPr>
          <a:xfrm>
            <a:off x="585217" y="2895600"/>
            <a:ext cx="3377184" cy="677108"/>
          </a:xfrm>
        </p:spPr>
        <p:txBody>
          <a:bodyPr/>
          <a:lstStyle/>
          <a:p>
            <a:r>
              <a:rPr lang="en-US"/>
              <a:t>Follow along on </a:t>
            </a:r>
          </a:p>
          <a:p>
            <a:r>
              <a:rPr lang="en-US"/>
              <a:t>Microsoft Learn</a:t>
            </a:r>
          </a:p>
        </p:txBody>
      </p:sp>
      <p:pic>
        <p:nvPicPr>
          <p:cNvPr id="3" name="Picture 2">
            <a:extLst>
              <a:ext uri="{FF2B5EF4-FFF2-40B4-BE49-F238E27FC236}">
                <a16:creationId xmlns:a16="http://schemas.microsoft.com/office/drawing/2014/main" id="{3CC4AEF7-EAC8-4F82-9E6C-DE8452E775CD}"/>
              </a:ext>
            </a:extLst>
          </p:cNvPr>
          <p:cNvPicPr>
            <a:picLocks/>
          </p:cNvPicPr>
          <p:nvPr/>
        </p:nvPicPr>
        <p:blipFill rotWithShape="1">
          <a:blip r:embed="rId3"/>
          <a:srcRect r="5497"/>
          <a:stretch/>
        </p:blipFill>
        <p:spPr>
          <a:xfrm>
            <a:off x="4736591" y="868680"/>
            <a:ext cx="6638544" cy="3840480"/>
          </a:xfrm>
          <a:prstGeom prst="rect">
            <a:avLst/>
          </a:prstGeom>
        </p:spPr>
      </p:pic>
    </p:spTree>
    <p:extLst>
      <p:ext uri="{BB962C8B-B14F-4D97-AF65-F5344CB8AC3E}">
        <p14:creationId xmlns:p14="http://schemas.microsoft.com/office/powerpoint/2010/main" val="293696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In the Azure Sphere ecosystem, which component is missing from the following list? - Azure Sphere SDK, Azure Sphere tenant, Azure Sphere OS</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buNone/>
            </a:pPr>
            <a:r>
              <a:rPr sz="2500">
                <a:solidFill>
                  <a:srgbClr val="000000"/>
                </a:solidFill>
              </a:rPr>
              <a:t> A) Azure Sphere API</a:t>
            </a:r>
          </a:p>
          <a:p>
            <a:pPr>
              <a:buNone/>
            </a:pPr>
            <a:endParaRPr sz="700">
              <a:solidFill>
                <a:srgbClr val="000000"/>
              </a:solidFill>
            </a:endParaRPr>
          </a:p>
          <a:p>
            <a:pPr>
              <a:buNone/>
            </a:pPr>
            <a:r>
              <a:rPr sz="2500">
                <a:solidFill>
                  <a:srgbClr val="000000"/>
                </a:solidFill>
              </a:rPr>
              <a:t> B) Azure Sphere Security Service</a:t>
            </a:r>
          </a:p>
          <a:p>
            <a:pPr>
              <a:buNone/>
            </a:pPr>
            <a:endParaRPr sz="700">
              <a:solidFill>
                <a:srgbClr val="000000"/>
              </a:solidFill>
            </a:endParaRPr>
          </a:p>
          <a:p>
            <a:pPr>
              <a:buNone/>
            </a:pPr>
            <a:r>
              <a:rPr sz="2500">
                <a:solidFill>
                  <a:srgbClr val="000000"/>
                </a:solidFill>
              </a:rPr>
              <a:t> C) Azure Sphere Security Key</a:t>
            </a:r>
          </a:p>
          <a:p>
            <a:pPr>
              <a:buNone/>
            </a:pPr>
            <a:endParaRPr sz="700">
              <a:solidFill>
                <a:srgbClr val="000000"/>
              </a:solidFill>
            </a:endParaRP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In the Azure Sphere ecosystem, which component is missing from the following list? - Azure Sphere SDK, Azure Sphere tenant, Azure Sphere OS</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buNone/>
            </a:pPr>
            <a:r>
              <a:rPr sz="2500">
                <a:solidFill>
                  <a:srgbClr val="000000"/>
                </a:solidFill>
              </a:rPr>
              <a:t> A) Azure Sphere API</a:t>
            </a:r>
          </a:p>
          <a:p>
            <a:pPr>
              <a:buNone/>
            </a:pPr>
            <a:endParaRPr sz="700">
              <a:solidFill>
                <a:srgbClr val="000000"/>
              </a:solidFill>
            </a:endParaRPr>
          </a:p>
          <a:p>
            <a:pPr>
              <a:buNone/>
            </a:pPr>
            <a:r>
              <a:rPr sz="2500">
                <a:solidFill>
                  <a:srgbClr val="000000"/>
                </a:solidFill>
              </a:rPr>
              <a:t> </a:t>
            </a:r>
            <a:r>
              <a:rPr sz="2500">
                <a:solidFill>
                  <a:srgbClr val="000000"/>
                </a:solidFill>
                <a:highlight>
                  <a:srgbClr val="F0F788"/>
                </a:highlight>
              </a:rPr>
              <a:t>B) Azure Sphere Security Service</a:t>
            </a:r>
          </a:p>
          <a:p>
            <a:pPr>
              <a:buNone/>
            </a:pPr>
            <a:endParaRPr sz="700">
              <a:solidFill>
                <a:srgbClr val="000000"/>
              </a:solidFill>
            </a:endParaRPr>
          </a:p>
          <a:p>
            <a:pPr>
              <a:buNone/>
            </a:pPr>
            <a:r>
              <a:rPr sz="2500">
                <a:solidFill>
                  <a:srgbClr val="000000"/>
                </a:solidFill>
              </a:rPr>
              <a:t> C) Azure Sphere Security Key</a:t>
            </a:r>
          </a:p>
          <a:p>
            <a:pPr>
              <a:buNone/>
            </a:pPr>
            <a:endParaRPr sz="700">
              <a:solidFill>
                <a:srgbClr val="000000"/>
              </a:solidFill>
            </a:endParaRP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Your organization created an Azure Sphere tenant and then claims each of its devices into that tenant – what function does this accomplish?</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buNone/>
            </a:pPr>
            <a:r>
              <a:rPr sz="2500">
                <a:solidFill>
                  <a:srgbClr val="000000"/>
                </a:solidFill>
              </a:rPr>
              <a:t> A) So that you can manage those devices remotely and securely.</a:t>
            </a:r>
          </a:p>
          <a:p>
            <a:pPr>
              <a:buNone/>
            </a:pPr>
            <a:endParaRPr sz="700">
              <a:solidFill>
                <a:srgbClr val="000000"/>
              </a:solidFill>
            </a:endParaRPr>
          </a:p>
          <a:p>
            <a:pPr>
              <a:buNone/>
            </a:pPr>
            <a:r>
              <a:rPr sz="2500">
                <a:solidFill>
                  <a:srgbClr val="000000"/>
                </a:solidFill>
              </a:rPr>
              <a:t> B) The tenant allows devices to communicate better with other tenants.</a:t>
            </a:r>
          </a:p>
          <a:p>
            <a:pPr>
              <a:buNone/>
            </a:pPr>
            <a:endParaRPr sz="700">
              <a:solidFill>
                <a:srgbClr val="000000"/>
              </a:solidFill>
            </a:endParaRPr>
          </a:p>
          <a:p>
            <a:pPr>
              <a:buNone/>
            </a:pPr>
            <a:r>
              <a:rPr sz="2500">
                <a:solidFill>
                  <a:srgbClr val="000000"/>
                </a:solidFill>
              </a:rPr>
              <a:t> C) Your organization can name individual devices.</a:t>
            </a:r>
          </a:p>
          <a:p>
            <a:pPr>
              <a:buNone/>
            </a:pPr>
            <a:endParaRPr sz="700">
              <a:solidFill>
                <a:srgbClr val="000000"/>
              </a:solidFill>
            </a:endParaRP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Your organization created an Azure Sphere tenant and then claims each of its devices into that tenant – what function does this accomplish?</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buNone/>
            </a:pPr>
            <a:r>
              <a:rPr sz="2500">
                <a:solidFill>
                  <a:srgbClr val="000000"/>
                </a:solidFill>
              </a:rPr>
              <a:t> </a:t>
            </a:r>
            <a:r>
              <a:rPr sz="2500">
                <a:solidFill>
                  <a:srgbClr val="000000"/>
                </a:solidFill>
                <a:highlight>
                  <a:srgbClr val="F0F788"/>
                </a:highlight>
              </a:rPr>
              <a:t>A) So that you can manage those devices remotely and securely.</a:t>
            </a:r>
          </a:p>
          <a:p>
            <a:pPr>
              <a:buNone/>
            </a:pPr>
            <a:endParaRPr sz="700">
              <a:solidFill>
                <a:srgbClr val="000000"/>
              </a:solidFill>
            </a:endParaRPr>
          </a:p>
          <a:p>
            <a:pPr>
              <a:buNone/>
            </a:pPr>
            <a:r>
              <a:rPr sz="2500">
                <a:solidFill>
                  <a:srgbClr val="000000"/>
                </a:solidFill>
              </a:rPr>
              <a:t> B) The tenant allows devices to communicate better with other tenants.</a:t>
            </a:r>
          </a:p>
          <a:p>
            <a:pPr>
              <a:buNone/>
            </a:pPr>
            <a:endParaRPr sz="700">
              <a:solidFill>
                <a:srgbClr val="000000"/>
              </a:solidFill>
            </a:endParaRPr>
          </a:p>
          <a:p>
            <a:pPr>
              <a:buNone/>
            </a:pPr>
            <a:r>
              <a:rPr sz="2500">
                <a:solidFill>
                  <a:srgbClr val="000000"/>
                </a:solidFill>
              </a:rPr>
              <a:t> C) Your organization can name individual devices.</a:t>
            </a:r>
          </a:p>
          <a:p>
            <a:pPr>
              <a:buNone/>
            </a:pPr>
            <a:endParaRPr sz="700">
              <a:solidFill>
                <a:srgbClr val="000000"/>
              </a:solidFill>
            </a:endParaRP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Summary</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Summary</a:t>
            </a:r>
          </a:p>
        </p:txBody>
      </p:sp>
      <p:sp>
        <p:nvSpPr>
          <p:cNvPr id="3" name="Subtitle"/>
          <p:cNvSpPr>
            <a:spLocks noGrp="1"/>
          </p:cNvSpPr>
          <p:nvPr>
            <p:ph sz="quarter" idx="10"/>
          </p:nvPr>
        </p:nvSpPr>
        <p:spPr>
          <a:xfrm>
            <a:off x="584200" y="1435100"/>
            <a:ext cx="11018838" cy="1982081"/>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IoT Centrals surfaces IoT value fast</a:t>
            </a:r>
          </a:p>
          <a:p>
            <a:pPr lvl="0"/>
            <a:r>
              <a:rPr lang="en-US"/>
              <a:t>Security must be part of your IoT story</a:t>
            </a:r>
          </a:p>
          <a:p>
            <a:pPr lvl="0"/>
            <a:r>
              <a:rPr lang="en-US"/>
              <a:t>Azure Sphere delivers a highly secure IoT device platform</a:t>
            </a:r>
          </a:p>
          <a:p>
            <a:pPr lvl="0"/>
            <a:r>
              <a:rPr lang="en-US"/>
              <a:t>Secure by default with ongoing security updates</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E7725-C445-B942-ACED-AD56EBDE174E}"/>
              </a:ext>
            </a:extLst>
          </p:cNvPr>
          <p:cNvSpPr>
            <a:spLocks noGrp="1"/>
          </p:cNvSpPr>
          <p:nvPr>
            <p:ph type="title"/>
          </p:nvPr>
        </p:nvSpPr>
        <p:spPr>
          <a:xfrm>
            <a:off x="585788" y="1592140"/>
            <a:ext cx="3376612" cy="498598"/>
          </a:xfrm>
        </p:spPr>
        <p:txBody>
          <a:bodyPr/>
          <a:lstStyle/>
          <a:p>
            <a:r>
              <a:rPr lang="en-US" sz="3600"/>
              <a:t>/learn</a:t>
            </a:r>
          </a:p>
        </p:txBody>
      </p:sp>
      <p:sp>
        <p:nvSpPr>
          <p:cNvPr id="20" name="Text Placeholder 19">
            <a:extLst>
              <a:ext uri="{FF2B5EF4-FFF2-40B4-BE49-F238E27FC236}">
                <a16:creationId xmlns:a16="http://schemas.microsoft.com/office/drawing/2014/main" id="{6002B28F-011F-4F32-A909-3680BDD2A6D9}"/>
              </a:ext>
            </a:extLst>
          </p:cNvPr>
          <p:cNvSpPr>
            <a:spLocks noGrp="1"/>
          </p:cNvSpPr>
          <p:nvPr>
            <p:ph type="body" sz="quarter" idx="13"/>
          </p:nvPr>
        </p:nvSpPr>
        <p:spPr>
          <a:xfrm>
            <a:off x="585217" y="2319375"/>
            <a:ext cx="3377184" cy="338554"/>
          </a:xfrm>
        </p:spPr>
        <p:txBody>
          <a:bodyPr/>
          <a:lstStyle/>
          <a:p>
            <a:r>
              <a:rPr lang="en-US"/>
              <a:t>aka.ms/learn/iotcentral</a:t>
            </a:r>
          </a:p>
        </p:txBody>
      </p:sp>
      <p:sp>
        <p:nvSpPr>
          <p:cNvPr id="14" name="Text Placeholder 13">
            <a:extLst>
              <a:ext uri="{FF2B5EF4-FFF2-40B4-BE49-F238E27FC236}">
                <a16:creationId xmlns:a16="http://schemas.microsoft.com/office/drawing/2014/main" id="{FEDA35C8-BDC2-439D-9CA4-C91E49550C0E}"/>
              </a:ext>
            </a:extLst>
          </p:cNvPr>
          <p:cNvSpPr>
            <a:spLocks noGrp="1"/>
          </p:cNvSpPr>
          <p:nvPr>
            <p:ph type="body" sz="quarter" idx="12"/>
          </p:nvPr>
        </p:nvSpPr>
        <p:spPr>
          <a:xfrm>
            <a:off x="585217" y="2895600"/>
            <a:ext cx="3377184" cy="677108"/>
          </a:xfrm>
        </p:spPr>
        <p:txBody>
          <a:bodyPr/>
          <a:lstStyle/>
          <a:p>
            <a:r>
              <a:rPr lang="en-US"/>
              <a:t>Follow along on </a:t>
            </a:r>
          </a:p>
          <a:p>
            <a:r>
              <a:rPr lang="en-US"/>
              <a:t>Microsoft Learn</a:t>
            </a:r>
          </a:p>
        </p:txBody>
      </p:sp>
      <p:pic>
        <p:nvPicPr>
          <p:cNvPr id="3" name="Picture 2">
            <a:extLst>
              <a:ext uri="{FF2B5EF4-FFF2-40B4-BE49-F238E27FC236}">
                <a16:creationId xmlns:a16="http://schemas.microsoft.com/office/drawing/2014/main" id="{3CC4AEF7-EAC8-4F82-9E6C-DE8452E775CD}"/>
              </a:ext>
            </a:extLst>
          </p:cNvPr>
          <p:cNvPicPr>
            <a:picLocks/>
          </p:cNvPicPr>
          <p:nvPr/>
        </p:nvPicPr>
        <p:blipFill rotWithShape="1">
          <a:blip r:embed="rId3"/>
          <a:srcRect r="5497"/>
          <a:stretch/>
        </p:blipFill>
        <p:spPr>
          <a:xfrm>
            <a:off x="4736591" y="868680"/>
            <a:ext cx="6638544" cy="3840480"/>
          </a:xfrm>
          <a:prstGeom prst="rect">
            <a:avLst/>
          </a:prstGeom>
        </p:spPr>
      </p:pic>
    </p:spTree>
    <p:extLst>
      <p:ext uri="{BB962C8B-B14F-4D97-AF65-F5344CB8AC3E}">
        <p14:creationId xmlns:p14="http://schemas.microsoft.com/office/powerpoint/2010/main" val="279127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BA1C80-7D4E-408C-87FC-1621DCC035EE}"/>
              </a:ext>
            </a:extLst>
          </p:cNvPr>
          <p:cNvSpPr>
            <a:spLocks noGrp="1"/>
          </p:cNvSpPr>
          <p:nvPr>
            <p:ph type="title"/>
          </p:nvPr>
        </p:nvSpPr>
        <p:spPr>
          <a:xfrm>
            <a:off x="588263" y="457200"/>
            <a:ext cx="11018520" cy="1107996"/>
          </a:xfrm>
        </p:spPr>
        <p:txBody>
          <a:bodyPr/>
          <a:lstStyle/>
          <a:p>
            <a:r>
              <a:rPr lang="en-US"/>
              <a:t>Upcoming sessions</a:t>
            </a:r>
            <a:br>
              <a:rPr lang="en-US"/>
            </a:br>
            <a:r>
              <a:rPr lang="en-US">
                <a:solidFill>
                  <a:schemeClr val="accent1"/>
                </a:solidFill>
              </a:rPr>
              <a:t>      </a:t>
            </a:r>
            <a:r>
              <a:rPr lang="en-US" sz="2800">
                <a:solidFill>
                  <a:schemeClr val="accent1"/>
                </a:solidFill>
              </a:rPr>
              <a:t>Mark your calendar</a:t>
            </a:r>
          </a:p>
        </p:txBody>
      </p:sp>
      <p:graphicFrame>
        <p:nvGraphicFramePr>
          <p:cNvPr id="6" name="Table 6">
            <a:extLst>
              <a:ext uri="{FF2B5EF4-FFF2-40B4-BE49-F238E27FC236}">
                <a16:creationId xmlns:a16="http://schemas.microsoft.com/office/drawing/2014/main" id="{3F223E3C-F5B4-4938-B435-F17E9F41EBD1}"/>
              </a:ext>
            </a:extLst>
          </p:cNvPr>
          <p:cNvGraphicFramePr>
            <a:graphicFrameLocks noGrp="1"/>
          </p:cNvGraphicFramePr>
          <p:nvPr/>
        </p:nvGraphicFramePr>
        <p:xfrm>
          <a:off x="590868" y="2017713"/>
          <a:ext cx="11018520" cy="3840480"/>
        </p:xfrm>
        <a:graphic>
          <a:graphicData uri="http://schemas.openxmlformats.org/drawingml/2006/table">
            <a:tbl>
              <a:tblPr firstRow="1">
                <a:tableStyleId>{2D5ABB26-0587-4C30-8999-92F81FD0307C}</a:tableStyleId>
              </a:tblPr>
              <a:tblGrid>
                <a:gridCol w="5509260">
                  <a:extLst>
                    <a:ext uri="{9D8B030D-6E8A-4147-A177-3AD203B41FA5}">
                      <a16:colId xmlns:a16="http://schemas.microsoft.com/office/drawing/2014/main" val="475770266"/>
                    </a:ext>
                  </a:extLst>
                </a:gridCol>
                <a:gridCol w="1674877">
                  <a:extLst>
                    <a:ext uri="{9D8B030D-6E8A-4147-A177-3AD203B41FA5}">
                      <a16:colId xmlns:a16="http://schemas.microsoft.com/office/drawing/2014/main" val="2582994158"/>
                    </a:ext>
                  </a:extLst>
                </a:gridCol>
                <a:gridCol w="3834383">
                  <a:extLst>
                    <a:ext uri="{9D8B030D-6E8A-4147-A177-3AD203B41FA5}">
                      <a16:colId xmlns:a16="http://schemas.microsoft.com/office/drawing/2014/main" val="3090625460"/>
                    </a:ext>
                  </a:extLst>
                </a:gridCol>
              </a:tblGrid>
              <a:tr h="0">
                <a:tc>
                  <a:txBody>
                    <a:bodyPr/>
                    <a:lstStyle/>
                    <a:p>
                      <a:r>
                        <a:rPr lang="en-US">
                          <a:solidFill>
                            <a:srgbClr val="FFFFFF"/>
                          </a:solidFill>
                          <a:latin typeface="+mj-lt"/>
                        </a:rPr>
                        <a:t>Session name</a:t>
                      </a:r>
                    </a:p>
                  </a:txBody>
                  <a:tcPr marL="182880" marR="182880" marT="137160" marB="137160">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243A5E"/>
                    </a:solidFill>
                  </a:tcPr>
                </a:tc>
                <a:tc>
                  <a:txBody>
                    <a:bodyPr/>
                    <a:lstStyle/>
                    <a:p>
                      <a:r>
                        <a:rPr lang="en-US">
                          <a:solidFill>
                            <a:srgbClr val="FFFFFF"/>
                          </a:solidFill>
                          <a:latin typeface="+mj-lt"/>
                        </a:rPr>
                        <a:t>Time</a:t>
                      </a:r>
                    </a:p>
                  </a:txBody>
                  <a:tcPr marL="182880" marR="18288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0060A8"/>
                    </a:solidFill>
                  </a:tcPr>
                </a:tc>
                <a:tc>
                  <a:txBody>
                    <a:bodyPr/>
                    <a:lstStyle/>
                    <a:p>
                      <a:r>
                        <a:rPr lang="en-US">
                          <a:solidFill>
                            <a:srgbClr val="FFFFFF"/>
                          </a:solidFill>
                          <a:latin typeface="+mj-lt"/>
                        </a:rPr>
                        <a:t>Location/online link</a:t>
                      </a:r>
                    </a:p>
                  </a:txBody>
                  <a:tcPr marL="182880" marR="182880" marT="137160" marB="137160">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0078D4"/>
                    </a:solidFill>
                  </a:tcPr>
                </a:tc>
                <a:extLst>
                  <a:ext uri="{0D108BD9-81ED-4DB2-BD59-A6C34878D82A}">
                    <a16:rowId xmlns:a16="http://schemas.microsoft.com/office/drawing/2014/main" val="182173788"/>
                  </a:ext>
                </a:extLst>
              </a:tr>
              <a:tr h="370840">
                <a:tc>
                  <a:txBody>
                    <a:bodyPr/>
                    <a:lstStyle/>
                    <a:p>
                      <a:r>
                        <a:rPr lang="en-US">
                          <a:solidFill>
                            <a:schemeClr val="tx1"/>
                          </a:solidFill>
                          <a:latin typeface="+mj-lt"/>
                        </a:rPr>
                        <a:t>Create a DevOps Solution for Azure IoT Edge Devices</a:t>
                      </a:r>
                    </a:p>
                  </a:txBody>
                  <a:tcPr marL="182880" marR="182880" marT="137160" marB="13716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October 12 1:00 PM PDT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aka.ms/</a:t>
                      </a:r>
                      <a:r>
                        <a:rPr lang="en-US" err="1">
                          <a:solidFill>
                            <a:schemeClr val="tx1"/>
                          </a:solidFill>
                          <a:latin typeface="+mj-lt"/>
                        </a:rPr>
                        <a:t>oxDevOps</a:t>
                      </a:r>
                      <a:endParaRPr lang="en-US">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2832386946"/>
                  </a:ext>
                </a:extLst>
              </a:tr>
              <a:tr h="370840">
                <a:tc>
                  <a:txBody>
                    <a:bodyPr/>
                    <a:lstStyle/>
                    <a:p>
                      <a:r>
                        <a:rPr lang="en-US">
                          <a:solidFill>
                            <a:schemeClr val="tx1"/>
                          </a:solidFill>
                          <a:latin typeface="+mj-lt"/>
                        </a:rPr>
                        <a:t>Develop Secure IoT Solutions with Azure Sphere and IoT Hub</a:t>
                      </a:r>
                    </a:p>
                  </a:txBody>
                  <a:tcPr marL="182880" marR="182880" marT="137160" marB="137160"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October 13</a:t>
                      </a:r>
                    </a:p>
                    <a:p>
                      <a:r>
                        <a:rPr lang="en-US">
                          <a:solidFill>
                            <a:schemeClr val="tx1"/>
                          </a:solidFill>
                          <a:latin typeface="+mj-lt"/>
                        </a:rPr>
                        <a:t>1:00 PM PDT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aka.ms/</a:t>
                      </a:r>
                      <a:r>
                        <a:rPr lang="en-US" err="1">
                          <a:solidFill>
                            <a:schemeClr val="tx1"/>
                          </a:solidFill>
                          <a:latin typeface="+mj-lt"/>
                        </a:rPr>
                        <a:t>oxIoTHub</a:t>
                      </a:r>
                      <a:endParaRPr lang="en-US">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3639601922"/>
                  </a:ext>
                </a:extLst>
              </a:tr>
              <a:tr h="370840">
                <a:tc>
                  <a:txBody>
                    <a:bodyPr/>
                    <a:lstStyle/>
                    <a:p>
                      <a:r>
                        <a:rPr lang="en-US">
                          <a:solidFill>
                            <a:schemeClr val="tx1"/>
                          </a:solidFill>
                          <a:latin typeface="+mj-lt"/>
                        </a:rPr>
                        <a:t>Cognitive Services with Azure IoT Edge</a:t>
                      </a:r>
                    </a:p>
                  </a:txBody>
                  <a:tcPr marL="182880" marR="182880" marT="137160" marB="137160"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October 19</a:t>
                      </a:r>
                    </a:p>
                    <a:p>
                      <a:r>
                        <a:rPr lang="en-US">
                          <a:solidFill>
                            <a:schemeClr val="tx1"/>
                          </a:solidFill>
                          <a:latin typeface="+mj-lt"/>
                        </a:rPr>
                        <a:t>1:00 PM PDT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aka.ms/</a:t>
                      </a:r>
                      <a:r>
                        <a:rPr lang="en-US" err="1">
                          <a:solidFill>
                            <a:schemeClr val="tx1"/>
                          </a:solidFill>
                          <a:latin typeface="+mj-lt"/>
                        </a:rPr>
                        <a:t>oxCog</a:t>
                      </a:r>
                      <a:endParaRPr lang="en-US">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253032732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cs typeface="+mn-cs"/>
                        </a:rPr>
                        <a:t>Develop Secure IoT Solutions with Azure Sphere and IoT Central</a:t>
                      </a:r>
                    </a:p>
                  </a:txBody>
                  <a:tcPr marL="182880" marR="182880" marT="137160" marB="137160"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October 20</a:t>
                      </a:r>
                    </a:p>
                    <a:p>
                      <a:r>
                        <a:rPr lang="en-US">
                          <a:solidFill>
                            <a:schemeClr val="tx1"/>
                          </a:solidFill>
                          <a:latin typeface="+mj-lt"/>
                        </a:rPr>
                        <a:t>1:00 PM PDT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aka.ms/</a:t>
                      </a:r>
                      <a:r>
                        <a:rPr lang="en-US" err="1">
                          <a:solidFill>
                            <a:schemeClr val="tx1"/>
                          </a:solidFill>
                          <a:latin typeface="+mj-lt"/>
                        </a:rPr>
                        <a:t>oxIotCentral</a:t>
                      </a:r>
                      <a:endParaRPr lang="en-US">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1341462541"/>
                  </a:ext>
                </a:extLst>
              </a:tr>
            </a:tbl>
          </a:graphicData>
        </a:graphic>
      </p:graphicFrame>
      <p:grpSp>
        <p:nvGrpSpPr>
          <p:cNvPr id="4" name="calendar 4">
            <a:extLst>
              <a:ext uri="{FF2B5EF4-FFF2-40B4-BE49-F238E27FC236}">
                <a16:creationId xmlns:a16="http://schemas.microsoft.com/office/drawing/2014/main" id="{973AD60C-3CAE-4ED4-909D-141112DCF165}"/>
              </a:ext>
              <a:ext uri="{C183D7F6-B498-43B3-948B-1728B52AA6E4}">
                <adec:decorative xmlns:adec="http://schemas.microsoft.com/office/drawing/2017/decorative" val="1"/>
              </a:ext>
            </a:extLst>
          </p:cNvPr>
          <p:cNvGrpSpPr/>
          <p:nvPr/>
        </p:nvGrpSpPr>
        <p:grpSpPr>
          <a:xfrm>
            <a:off x="585216" y="1057792"/>
            <a:ext cx="507407" cy="507404"/>
            <a:chOff x="5445310" y="3970021"/>
            <a:chExt cx="367434" cy="367432"/>
          </a:xfrm>
        </p:grpSpPr>
        <p:sp>
          <p:nvSpPr>
            <p:cNvPr id="7" name="Freeform: Shape 6">
              <a:extLst>
                <a:ext uri="{FF2B5EF4-FFF2-40B4-BE49-F238E27FC236}">
                  <a16:creationId xmlns:a16="http://schemas.microsoft.com/office/drawing/2014/main" id="{B4BB947E-3DDF-4EDA-A22B-82E5F50C0481}"/>
                </a:ext>
              </a:extLst>
            </p:cNvPr>
            <p:cNvSpPr/>
            <p:nvPr/>
          </p:nvSpPr>
          <p:spPr>
            <a:xfrm>
              <a:off x="5447230" y="4004524"/>
              <a:ext cx="363646" cy="329552"/>
            </a:xfrm>
            <a:custGeom>
              <a:avLst/>
              <a:gdLst>
                <a:gd name="connsiteX0" fmla="*/ 1113 w 363646"/>
                <a:gd name="connsiteY0" fmla="*/ 330690 h 329552"/>
                <a:gd name="connsiteX1" fmla="*/ 364760 w 363646"/>
                <a:gd name="connsiteY1" fmla="*/ 330690 h 329552"/>
                <a:gd name="connsiteX2" fmla="*/ 364760 w 363646"/>
                <a:gd name="connsiteY2" fmla="*/ 1113 h 329552"/>
                <a:gd name="connsiteX3" fmla="*/ 1113 w 363646"/>
                <a:gd name="connsiteY3" fmla="*/ 1113 h 329552"/>
                <a:gd name="connsiteX4" fmla="*/ 1113 w 363646"/>
                <a:gd name="connsiteY4" fmla="*/ 330690 h 329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6" h="329552">
                  <a:moveTo>
                    <a:pt x="1113" y="330690"/>
                  </a:moveTo>
                  <a:lnTo>
                    <a:pt x="364760" y="330690"/>
                  </a:lnTo>
                  <a:lnTo>
                    <a:pt x="364760" y="1113"/>
                  </a:lnTo>
                  <a:lnTo>
                    <a:pt x="1113" y="1113"/>
                  </a:lnTo>
                  <a:lnTo>
                    <a:pt x="1113" y="330690"/>
                  </a:lnTo>
                  <a:close/>
                </a:path>
              </a:pathLst>
            </a:custGeom>
            <a:solidFill>
              <a:srgbClr val="0078D4"/>
            </a:solidFill>
            <a:ln w="373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B69AD2C-D6F1-449A-85EF-2EBB9422288E}"/>
                </a:ext>
              </a:extLst>
            </p:cNvPr>
            <p:cNvSpPr/>
            <p:nvPr/>
          </p:nvSpPr>
          <p:spPr>
            <a:xfrm>
              <a:off x="5447230" y="3970462"/>
              <a:ext cx="363646" cy="37880"/>
            </a:xfrm>
            <a:custGeom>
              <a:avLst/>
              <a:gdLst>
                <a:gd name="connsiteX0" fmla="*/ 1113 w 363646"/>
                <a:gd name="connsiteY0" fmla="*/ 39774 h 37879"/>
                <a:gd name="connsiteX1" fmla="*/ 364760 w 363646"/>
                <a:gd name="connsiteY1" fmla="*/ 39774 h 37879"/>
                <a:gd name="connsiteX2" fmla="*/ 364760 w 363646"/>
                <a:gd name="connsiteY2" fmla="*/ 1113 h 37879"/>
                <a:gd name="connsiteX3" fmla="*/ 1113 w 363646"/>
                <a:gd name="connsiteY3" fmla="*/ 1113 h 37879"/>
                <a:gd name="connsiteX4" fmla="*/ 1113 w 363646"/>
                <a:gd name="connsiteY4" fmla="*/ 39774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6" h="37879">
                  <a:moveTo>
                    <a:pt x="1113" y="39774"/>
                  </a:moveTo>
                  <a:lnTo>
                    <a:pt x="364760" y="39774"/>
                  </a:lnTo>
                  <a:lnTo>
                    <a:pt x="364760" y="1113"/>
                  </a:lnTo>
                  <a:lnTo>
                    <a:pt x="1113" y="1113"/>
                  </a:lnTo>
                  <a:lnTo>
                    <a:pt x="1113" y="39774"/>
                  </a:lnTo>
                  <a:close/>
                </a:path>
              </a:pathLst>
            </a:custGeom>
            <a:solidFill>
              <a:srgbClr val="50E6FF"/>
            </a:solidFill>
            <a:ln w="373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67CF7DF-E138-460D-8445-AD562C66FF8E}"/>
                </a:ext>
              </a:extLst>
            </p:cNvPr>
            <p:cNvSpPr/>
            <p:nvPr/>
          </p:nvSpPr>
          <p:spPr>
            <a:xfrm>
              <a:off x="5494440"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1A57947-F0CC-4E7C-B8DD-F7242AFEC02A}"/>
                </a:ext>
              </a:extLst>
            </p:cNvPr>
            <p:cNvSpPr/>
            <p:nvPr/>
          </p:nvSpPr>
          <p:spPr>
            <a:xfrm>
              <a:off x="5552051"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ABFC67-46C8-4CEE-B901-C09CD4A13A0B}"/>
                </a:ext>
              </a:extLst>
            </p:cNvPr>
            <p:cNvSpPr/>
            <p:nvPr/>
          </p:nvSpPr>
          <p:spPr>
            <a:xfrm>
              <a:off x="5609403"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95561EA-9BED-4D56-9C37-0AD29143E204}"/>
                </a:ext>
              </a:extLst>
            </p:cNvPr>
            <p:cNvSpPr/>
            <p:nvPr/>
          </p:nvSpPr>
          <p:spPr>
            <a:xfrm>
              <a:off x="5666693"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9DDB20-34B7-4D3D-96D4-EE8D34432CF2}"/>
                </a:ext>
              </a:extLst>
            </p:cNvPr>
            <p:cNvSpPr/>
            <p:nvPr/>
          </p:nvSpPr>
          <p:spPr>
            <a:xfrm>
              <a:off x="5724304"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2817F14D-4F11-4759-9615-1C39D0B97CC7}"/>
                </a:ext>
              </a:extLst>
            </p:cNvPr>
            <p:cNvSpPr/>
            <p:nvPr/>
          </p:nvSpPr>
          <p:spPr>
            <a:xfrm>
              <a:off x="5494440"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6E0B2D1-5FBB-4B4B-A9FA-909BEF9B3438}"/>
                </a:ext>
              </a:extLst>
            </p:cNvPr>
            <p:cNvSpPr/>
            <p:nvPr/>
          </p:nvSpPr>
          <p:spPr>
            <a:xfrm>
              <a:off x="5552051"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05CC1C2-4990-41CA-BBA2-134A78B09BC2}"/>
                </a:ext>
              </a:extLst>
            </p:cNvPr>
            <p:cNvSpPr/>
            <p:nvPr/>
          </p:nvSpPr>
          <p:spPr>
            <a:xfrm>
              <a:off x="5609403"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D236BCF-7FEF-4D99-9BD8-2D1A10C24F92}"/>
                </a:ext>
              </a:extLst>
            </p:cNvPr>
            <p:cNvSpPr/>
            <p:nvPr/>
          </p:nvSpPr>
          <p:spPr>
            <a:xfrm>
              <a:off x="5666693"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6BAF018-E9CF-4903-A546-BD7D0C88399F}"/>
                </a:ext>
              </a:extLst>
            </p:cNvPr>
            <p:cNvSpPr/>
            <p:nvPr/>
          </p:nvSpPr>
          <p:spPr>
            <a:xfrm>
              <a:off x="5724304"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6EBD0E3-0C3D-475B-BC33-BD44AF454A5C}"/>
                </a:ext>
              </a:extLst>
            </p:cNvPr>
            <p:cNvSpPr/>
            <p:nvPr/>
          </p:nvSpPr>
          <p:spPr>
            <a:xfrm>
              <a:off x="5494440"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B63E232-B3DD-48FB-8E47-F33112E16823}"/>
                </a:ext>
              </a:extLst>
            </p:cNvPr>
            <p:cNvSpPr/>
            <p:nvPr/>
          </p:nvSpPr>
          <p:spPr>
            <a:xfrm>
              <a:off x="5552051"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D1FF7B6-97CD-4474-8CB6-278C7DC684D3}"/>
                </a:ext>
              </a:extLst>
            </p:cNvPr>
            <p:cNvSpPr/>
            <p:nvPr/>
          </p:nvSpPr>
          <p:spPr>
            <a:xfrm>
              <a:off x="5609403"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8264DF9-5995-46B8-BB54-04781FEE85A0}"/>
                </a:ext>
              </a:extLst>
            </p:cNvPr>
            <p:cNvSpPr/>
            <p:nvPr/>
          </p:nvSpPr>
          <p:spPr>
            <a:xfrm>
              <a:off x="5666693"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4056809-644A-4630-AFAB-AC180112A748}"/>
                </a:ext>
              </a:extLst>
            </p:cNvPr>
            <p:cNvSpPr/>
            <p:nvPr/>
          </p:nvSpPr>
          <p:spPr>
            <a:xfrm>
              <a:off x="5724304"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F76C8E8-ACCA-4C4A-9362-D66BB61F73B9}"/>
                </a:ext>
              </a:extLst>
            </p:cNvPr>
            <p:cNvSpPr/>
            <p:nvPr/>
          </p:nvSpPr>
          <p:spPr>
            <a:xfrm>
              <a:off x="5494440"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62C5E49-130C-46AF-8E18-A89CEA319A52}"/>
                </a:ext>
              </a:extLst>
            </p:cNvPr>
            <p:cNvSpPr/>
            <p:nvPr/>
          </p:nvSpPr>
          <p:spPr>
            <a:xfrm>
              <a:off x="5552051"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8FFAD21-46EB-4CFC-A768-5F692105E334}"/>
                </a:ext>
              </a:extLst>
            </p:cNvPr>
            <p:cNvSpPr/>
            <p:nvPr/>
          </p:nvSpPr>
          <p:spPr>
            <a:xfrm>
              <a:off x="5609403"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38A8CD8-3768-4592-BD63-D3FD13AE1A8E}"/>
                </a:ext>
              </a:extLst>
            </p:cNvPr>
            <p:cNvSpPr/>
            <p:nvPr/>
          </p:nvSpPr>
          <p:spPr>
            <a:xfrm>
              <a:off x="5666693"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25B22BE-5228-4671-81B0-CB35207224BE}"/>
                </a:ext>
              </a:extLst>
            </p:cNvPr>
            <p:cNvSpPr/>
            <p:nvPr/>
          </p:nvSpPr>
          <p:spPr>
            <a:xfrm>
              <a:off x="5724304"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grpSp>
    </p:spTree>
    <p:extLst>
      <p:ext uri="{BB962C8B-B14F-4D97-AF65-F5344CB8AC3E}">
        <p14:creationId xmlns:p14="http://schemas.microsoft.com/office/powerpoint/2010/main" val="15725813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0A1952-12F8-574F-B10D-AE30FF8C6027}"/>
              </a:ext>
            </a:extLst>
          </p:cNvPr>
          <p:cNvSpPr>
            <a:spLocks noGrp="1"/>
          </p:cNvSpPr>
          <p:nvPr>
            <p:ph type="title"/>
          </p:nvPr>
        </p:nvSpPr>
        <p:spPr>
          <a:xfrm>
            <a:off x="585216" y="3035808"/>
            <a:ext cx="3224151" cy="498598"/>
          </a:xfrm>
        </p:spPr>
        <p:txBody>
          <a:bodyPr/>
          <a:lstStyle/>
          <a:p>
            <a:r>
              <a:rPr lang="en-US"/>
              <a:t>Q &amp; A</a:t>
            </a:r>
          </a:p>
        </p:txBody>
      </p:sp>
      <p:sp>
        <p:nvSpPr>
          <p:cNvPr id="11" name="Text Placeholder 2">
            <a:extLst>
              <a:ext uri="{FF2B5EF4-FFF2-40B4-BE49-F238E27FC236}">
                <a16:creationId xmlns:a16="http://schemas.microsoft.com/office/drawing/2014/main" id="{642CBB58-3E00-634D-A2F5-D76FBC975DFE}"/>
              </a:ext>
            </a:extLst>
          </p:cNvPr>
          <p:cNvSpPr txBox="1">
            <a:spLocks/>
          </p:cNvSpPr>
          <p:nvPr/>
        </p:nvSpPr>
        <p:spPr>
          <a:xfrm>
            <a:off x="6352720" y="2898786"/>
            <a:ext cx="4919094"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FFFFFF"/>
                </a:solidFill>
                <a:latin typeface="+mn-lt"/>
                <a:cs typeface="Segoe UI Semilight"/>
              </a:rPr>
              <a:t>Tweet us your questions</a:t>
            </a:r>
            <a:endParaRPr lang="en-US">
              <a:solidFill>
                <a:srgbClr val="FFFFFF"/>
              </a:solidFill>
              <a:latin typeface="+mn-lt"/>
            </a:endParaRPr>
          </a:p>
        </p:txBody>
      </p:sp>
      <p:sp>
        <p:nvSpPr>
          <p:cNvPr id="10" name="TextBox 9">
            <a:extLst>
              <a:ext uri="{FF2B5EF4-FFF2-40B4-BE49-F238E27FC236}">
                <a16:creationId xmlns:a16="http://schemas.microsoft.com/office/drawing/2014/main" id="{862A225F-85E0-FE44-812B-4EDE1051A2B7}"/>
              </a:ext>
            </a:extLst>
          </p:cNvPr>
          <p:cNvSpPr txBox="1"/>
          <p:nvPr/>
        </p:nvSpPr>
        <p:spPr>
          <a:xfrm>
            <a:off x="6352720" y="3351028"/>
            <a:ext cx="2967223" cy="307777"/>
          </a:xfrm>
          <a:prstGeom prst="rect">
            <a:avLst/>
          </a:prstGeom>
          <a:noFill/>
        </p:spPr>
        <p:txBody>
          <a:bodyPr wrap="none" lIns="0" tIns="0" rIns="0" bIns="0" rtlCol="0" anchor="t">
            <a:spAutoFit/>
          </a:bodyPr>
          <a:lstStyle/>
          <a:p>
            <a:pPr lvl="0">
              <a:defRPr/>
            </a:pPr>
            <a:r>
              <a:rPr lang="en-US" sz="2000">
                <a:solidFill>
                  <a:srgbClr val="50E6FF"/>
                </a:solidFill>
              </a:rPr>
              <a:t>Use the hashtag #LearnTV</a:t>
            </a:r>
            <a:endParaRPr lang="en-US" sz="2000">
              <a:solidFill>
                <a:srgbClr val="50E6FF"/>
              </a:solidFill>
              <a:cs typeface="Segoe UI"/>
            </a:endParaRPr>
          </a:p>
        </p:txBody>
      </p:sp>
      <p:pic>
        <p:nvPicPr>
          <p:cNvPr id="5" name="Graphic 4">
            <a:extLst>
              <a:ext uri="{FF2B5EF4-FFF2-40B4-BE49-F238E27FC236}">
                <a16:creationId xmlns:a16="http://schemas.microsoft.com/office/drawing/2014/main" id="{290E44C3-2584-4E14-A391-0F3CE47B4F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1326" y="2789392"/>
            <a:ext cx="1000135" cy="1000135"/>
          </a:xfrm>
          <a:prstGeom prst="rect">
            <a:avLst/>
          </a:prstGeom>
        </p:spPr>
      </p:pic>
    </p:spTree>
    <p:extLst>
      <p:ext uri="{BB962C8B-B14F-4D97-AF65-F5344CB8AC3E}">
        <p14:creationId xmlns:p14="http://schemas.microsoft.com/office/powerpoint/2010/main" val="1772916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
        <p:nvSpPr>
          <p:cNvPr id="5" name="Subtitle">
            <a:extLst>
              <a:ext uri="{FF2B5EF4-FFF2-40B4-BE49-F238E27FC236}">
                <a16:creationId xmlns:a16="http://schemas.microsoft.com/office/drawing/2014/main" id="{F3E48BD6-4099-436E-9BD9-EB963D234EB7}"/>
              </a:ext>
            </a:extLst>
          </p:cNvPr>
          <p:cNvSpPr txBox="1">
            <a:spLocks/>
          </p:cNvSpPr>
          <p:nvPr/>
        </p:nvSpPr>
        <p:spPr>
          <a:xfrm>
            <a:off x="577906" y="1527276"/>
            <a:ext cx="8723574" cy="258532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t>David Glover | Microsoft | Cloud Developer Advocate </a:t>
            </a:r>
          </a:p>
          <a:p>
            <a:r>
              <a:rPr lang="en-US" sz="2800"/>
              <a:t>@dglover | </a:t>
            </a:r>
            <a:r>
              <a:rPr lang="en-AU" sz="2800">
                <a:latin typeface="-apple-system"/>
              </a:rPr>
              <a:t>linkedin.com/in/gloveboxes</a:t>
            </a:r>
            <a:endParaRPr lang="en-US" sz="2800"/>
          </a:p>
          <a:p>
            <a:endParaRPr lang="en-US" sz="2800"/>
          </a:p>
          <a:p>
            <a:r>
              <a:rPr lang="en-US" sz="2800"/>
              <a:t>Mustafa Saifee | Microsoft Student Ambassador</a:t>
            </a:r>
          </a:p>
          <a:p>
            <a:r>
              <a:rPr lang="en-US" sz="2800"/>
              <a:t>@</a:t>
            </a:r>
            <a:r>
              <a:rPr lang="en-AU" sz="2800" err="1">
                <a:solidFill>
                  <a:srgbClr val="FFFFFF"/>
                </a:solidFill>
                <a:latin typeface="Segoe UI" panose="020B0502040204020203" pitchFamily="34" charset="0"/>
              </a:rPr>
              <a:t>immustu</a:t>
            </a:r>
            <a:r>
              <a:rPr lang="en-AU" sz="2800">
                <a:solidFill>
                  <a:srgbClr val="FFFFFF"/>
                </a:solidFill>
                <a:latin typeface="Segoe UI" panose="020B0502040204020203" pitchFamily="34" charset="0"/>
              </a:rPr>
              <a:t> | https://www.linkedin.com/in/saifeemustafaq/</a:t>
            </a:r>
            <a:endParaRPr lang="en-US" sz="2800"/>
          </a:p>
        </p:txBody>
      </p:sp>
    </p:spTree>
    <p:extLst>
      <p:ext uri="{BB962C8B-B14F-4D97-AF65-F5344CB8AC3E}">
        <p14:creationId xmlns:p14="http://schemas.microsoft.com/office/powerpoint/2010/main" val="109754585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0A1952-12F8-574F-B10D-AE30FF8C6027}"/>
              </a:ext>
            </a:extLst>
          </p:cNvPr>
          <p:cNvSpPr>
            <a:spLocks noGrp="1"/>
          </p:cNvSpPr>
          <p:nvPr>
            <p:ph type="title"/>
          </p:nvPr>
        </p:nvSpPr>
        <p:spPr>
          <a:xfrm>
            <a:off x="585216" y="3035808"/>
            <a:ext cx="3224151" cy="498598"/>
          </a:xfrm>
        </p:spPr>
        <p:txBody>
          <a:bodyPr/>
          <a:lstStyle/>
          <a:p>
            <a:r>
              <a:rPr lang="en-US"/>
              <a:t>Q &amp; A</a:t>
            </a:r>
          </a:p>
        </p:txBody>
      </p:sp>
      <p:sp>
        <p:nvSpPr>
          <p:cNvPr id="11" name="Text Placeholder 2">
            <a:extLst>
              <a:ext uri="{FF2B5EF4-FFF2-40B4-BE49-F238E27FC236}">
                <a16:creationId xmlns:a16="http://schemas.microsoft.com/office/drawing/2014/main" id="{642CBB58-3E00-634D-A2F5-D76FBC975DFE}"/>
              </a:ext>
            </a:extLst>
          </p:cNvPr>
          <p:cNvSpPr txBox="1">
            <a:spLocks/>
          </p:cNvSpPr>
          <p:nvPr/>
        </p:nvSpPr>
        <p:spPr>
          <a:xfrm>
            <a:off x="6352720" y="2898786"/>
            <a:ext cx="4919094"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FFFFFF"/>
                </a:solidFill>
                <a:latin typeface="+mn-lt"/>
                <a:cs typeface="Segoe UI Semilight"/>
              </a:rPr>
              <a:t>Tweet us your questions</a:t>
            </a:r>
            <a:endParaRPr lang="en-US">
              <a:solidFill>
                <a:srgbClr val="FFFFFF"/>
              </a:solidFill>
              <a:latin typeface="+mn-lt"/>
            </a:endParaRPr>
          </a:p>
        </p:txBody>
      </p:sp>
      <p:sp>
        <p:nvSpPr>
          <p:cNvPr id="10" name="TextBox 9">
            <a:extLst>
              <a:ext uri="{FF2B5EF4-FFF2-40B4-BE49-F238E27FC236}">
                <a16:creationId xmlns:a16="http://schemas.microsoft.com/office/drawing/2014/main" id="{862A225F-85E0-FE44-812B-4EDE1051A2B7}"/>
              </a:ext>
            </a:extLst>
          </p:cNvPr>
          <p:cNvSpPr txBox="1"/>
          <p:nvPr/>
        </p:nvSpPr>
        <p:spPr>
          <a:xfrm>
            <a:off x="6352720" y="3351028"/>
            <a:ext cx="2967223" cy="307777"/>
          </a:xfrm>
          <a:prstGeom prst="rect">
            <a:avLst/>
          </a:prstGeom>
          <a:noFill/>
        </p:spPr>
        <p:txBody>
          <a:bodyPr wrap="none" lIns="0" tIns="0" rIns="0" bIns="0" rtlCol="0" anchor="t">
            <a:spAutoFit/>
          </a:bodyPr>
          <a:lstStyle/>
          <a:p>
            <a:pPr lvl="0">
              <a:defRPr/>
            </a:pPr>
            <a:r>
              <a:rPr lang="en-US" sz="2000">
                <a:solidFill>
                  <a:srgbClr val="50E6FF"/>
                </a:solidFill>
              </a:rPr>
              <a:t>Use the hashtag #LearnTV</a:t>
            </a:r>
            <a:endParaRPr lang="en-US" sz="2000">
              <a:solidFill>
                <a:srgbClr val="50E6FF"/>
              </a:solidFill>
              <a:cs typeface="Segoe UI"/>
            </a:endParaRPr>
          </a:p>
        </p:txBody>
      </p:sp>
      <p:pic>
        <p:nvPicPr>
          <p:cNvPr id="5" name="Graphic 4">
            <a:extLst>
              <a:ext uri="{FF2B5EF4-FFF2-40B4-BE49-F238E27FC236}">
                <a16:creationId xmlns:a16="http://schemas.microsoft.com/office/drawing/2014/main" id="{290E44C3-2584-4E14-A391-0F3CE47B4F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1326" y="2789392"/>
            <a:ext cx="1000135" cy="1000135"/>
          </a:xfrm>
          <a:prstGeom prst="rect">
            <a:avLst/>
          </a:prstGeom>
        </p:spPr>
      </p:pic>
    </p:spTree>
    <p:extLst>
      <p:ext uri="{BB962C8B-B14F-4D97-AF65-F5344CB8AC3E}">
        <p14:creationId xmlns:p14="http://schemas.microsoft.com/office/powerpoint/2010/main" val="1065753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Azure Sphere Developer Boards</a:t>
            </a:r>
          </a:p>
        </p:txBody>
      </p:sp>
      <p:sp>
        <p:nvSpPr>
          <p:cNvPr id="3" name="Subtitle"/>
          <p:cNvSpPr>
            <a:spLocks noGrp="1"/>
          </p:cNvSpPr>
          <p:nvPr>
            <p:ph sz="quarter" idx="10"/>
          </p:nvPr>
        </p:nvSpPr>
        <p:spPr>
          <a:xfrm>
            <a:off x="584200" y="1435100"/>
            <a:ext cx="11018838" cy="4308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There are multiple types of boards available to use</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pic>
        <p:nvPicPr>
          <p:cNvPr id="6" name="New picture">
            <a:extLst>
              <a:ext uri="{FF2B5EF4-FFF2-40B4-BE49-F238E27FC236}">
                <a16:creationId xmlns:a16="http://schemas.microsoft.com/office/drawing/2014/main" id="{D75AE382-3CD6-44B3-A564-85DA83A7BDC8}"/>
              </a:ext>
            </a:extLst>
          </p:cNvPr>
          <p:cNvPicPr/>
          <p:nvPr/>
        </p:nvPicPr>
        <p:blipFill>
          <a:blip r:embed="rId3"/>
          <a:stretch>
            <a:fillRect/>
          </a:stretch>
        </p:blipFill>
        <p:spPr>
          <a:xfrm>
            <a:off x="279768" y="2773929"/>
            <a:ext cx="2565825" cy="2485177"/>
          </a:xfrm>
          <a:prstGeom prst="rect">
            <a:avLst/>
          </a:prstGeom>
        </p:spPr>
      </p:pic>
      <p:pic>
        <p:nvPicPr>
          <p:cNvPr id="8" name="New picture">
            <a:extLst>
              <a:ext uri="{FF2B5EF4-FFF2-40B4-BE49-F238E27FC236}">
                <a16:creationId xmlns:a16="http://schemas.microsoft.com/office/drawing/2014/main" id="{F1F8CB4A-D3D0-4C65-85B8-AD21379C262B}"/>
              </a:ext>
            </a:extLst>
          </p:cNvPr>
          <p:cNvPicPr/>
          <p:nvPr/>
        </p:nvPicPr>
        <p:blipFill>
          <a:blip r:embed="rId4"/>
          <a:stretch>
            <a:fillRect/>
          </a:stretch>
        </p:blipFill>
        <p:spPr>
          <a:xfrm>
            <a:off x="3514654" y="2424789"/>
            <a:ext cx="4009678" cy="2815067"/>
          </a:xfrm>
          <a:prstGeom prst="rect">
            <a:avLst/>
          </a:prstGeom>
        </p:spPr>
      </p:pic>
      <p:pic>
        <p:nvPicPr>
          <p:cNvPr id="10" name="New picture">
            <a:extLst>
              <a:ext uri="{FF2B5EF4-FFF2-40B4-BE49-F238E27FC236}">
                <a16:creationId xmlns:a16="http://schemas.microsoft.com/office/drawing/2014/main" id="{7BA40DBB-33FE-481B-8B2F-1CDBBD325B72}"/>
              </a:ext>
            </a:extLst>
          </p:cNvPr>
          <p:cNvPicPr/>
          <p:nvPr/>
        </p:nvPicPr>
        <p:blipFill>
          <a:blip r:embed="rId5"/>
          <a:stretch>
            <a:fillRect/>
          </a:stretch>
        </p:blipFill>
        <p:spPr>
          <a:xfrm>
            <a:off x="7993692" y="2424789"/>
            <a:ext cx="4033166" cy="2815067"/>
          </a:xfrm>
          <a:prstGeom prst="rect">
            <a:avLst/>
          </a:prstGeom>
        </p:spPr>
      </p:pic>
      <p:sp>
        <p:nvSpPr>
          <p:cNvPr id="5" name="TextBox 4">
            <a:extLst>
              <a:ext uri="{FF2B5EF4-FFF2-40B4-BE49-F238E27FC236}">
                <a16:creationId xmlns:a16="http://schemas.microsoft.com/office/drawing/2014/main" id="{7D76F283-86EE-4FF1-ABC7-B9CE759C6411}"/>
              </a:ext>
            </a:extLst>
          </p:cNvPr>
          <p:cNvSpPr txBox="1"/>
          <p:nvPr/>
        </p:nvSpPr>
        <p:spPr>
          <a:xfrm>
            <a:off x="273628" y="6304412"/>
            <a:ext cx="11639981" cy="246221"/>
          </a:xfrm>
          <a:prstGeom prst="rect">
            <a:avLst/>
          </a:prstGeom>
          <a:noFill/>
        </p:spPr>
        <p:txBody>
          <a:bodyPr wrap="none" lIns="0" tIns="0" rIns="0" bIns="0" rtlCol="0">
            <a:spAutoFit/>
          </a:bodyPr>
          <a:lstStyle/>
          <a:p>
            <a:pPr algn="l"/>
            <a:r>
              <a:rPr lang="en-AU" sz="1600">
                <a:hlinkClick r:id="rId6"/>
              </a:rPr>
              <a:t>https://docs.microsoft.com/en-us/learn/modules/develop-secure-iot-solutions-azure-sphere-iot-hub/3-gpio-hardware-interfaces</a:t>
            </a:r>
            <a:endParaRPr lang="en-AU" sz="1600"/>
          </a:p>
        </p:txBody>
      </p:sp>
      <p:pic>
        <p:nvPicPr>
          <p:cNvPr id="2058" name="Picture 10" descr="Avnet: Quality Electronic Components &amp; Services">
            <a:extLst>
              <a:ext uri="{FF2B5EF4-FFF2-40B4-BE49-F238E27FC236}">
                <a16:creationId xmlns:a16="http://schemas.microsoft.com/office/drawing/2014/main" id="{1B01BB22-0DD9-4BB7-8A1A-1465F69FE47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3628" y="2424789"/>
            <a:ext cx="1289053" cy="362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909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8A3EC80-B5F2-4EE3-BB92-6060B61854EE}"/>
              </a:ext>
            </a:extLst>
          </p:cNvPr>
          <p:cNvSpPr/>
          <p:nvPr/>
        </p:nvSpPr>
        <p:spPr>
          <a:xfrm>
            <a:off x="381741" y="900842"/>
            <a:ext cx="4376691" cy="79419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AD966E70-C190-46F0-8B1B-EE71B05C5095}"/>
              </a:ext>
            </a:extLst>
          </p:cNvPr>
          <p:cNvSpPr/>
          <p:nvPr/>
        </p:nvSpPr>
        <p:spPr>
          <a:xfrm>
            <a:off x="228600" y="130266"/>
            <a:ext cx="11709400" cy="6612320"/>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2" name="Rectangle 1">
            <a:extLst>
              <a:ext uri="{FF2B5EF4-FFF2-40B4-BE49-F238E27FC236}">
                <a16:creationId xmlns:a16="http://schemas.microsoft.com/office/drawing/2014/main" id="{1E78961E-80D6-4CE5-B56C-2063A6632072}"/>
              </a:ext>
            </a:extLst>
          </p:cNvPr>
          <p:cNvSpPr/>
          <p:nvPr/>
        </p:nvSpPr>
        <p:spPr>
          <a:xfrm>
            <a:off x="378690" y="2117322"/>
            <a:ext cx="11397673" cy="446578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                    Azure Sphere MT3620</a:t>
            </a:r>
          </a:p>
        </p:txBody>
      </p:sp>
      <p:sp>
        <p:nvSpPr>
          <p:cNvPr id="3" name="Rectangle 2">
            <a:extLst>
              <a:ext uri="{FF2B5EF4-FFF2-40B4-BE49-F238E27FC236}">
                <a16:creationId xmlns:a16="http://schemas.microsoft.com/office/drawing/2014/main" id="{1D02EFEE-E66C-4796-ACDB-D40750CDAD36}"/>
              </a:ext>
            </a:extLst>
          </p:cNvPr>
          <p:cNvSpPr/>
          <p:nvPr/>
        </p:nvSpPr>
        <p:spPr>
          <a:xfrm>
            <a:off x="748145" y="2639177"/>
            <a:ext cx="4066376" cy="3676077"/>
          </a:xfrm>
          <a:prstGeom prst="rect">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2700000" scaled="1"/>
            <a:tileRect/>
          </a:gra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Cortex A7 Application core</a:t>
            </a:r>
          </a:p>
        </p:txBody>
      </p:sp>
      <p:sp>
        <p:nvSpPr>
          <p:cNvPr id="4" name="Rectangle 3">
            <a:extLst>
              <a:ext uri="{FF2B5EF4-FFF2-40B4-BE49-F238E27FC236}">
                <a16:creationId xmlns:a16="http://schemas.microsoft.com/office/drawing/2014/main" id="{FF71B390-68A8-4AB1-9880-50BC3D081232}"/>
              </a:ext>
            </a:extLst>
          </p:cNvPr>
          <p:cNvSpPr/>
          <p:nvPr/>
        </p:nvSpPr>
        <p:spPr>
          <a:xfrm>
            <a:off x="7370613" y="2639177"/>
            <a:ext cx="4073241" cy="3676077"/>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Cortex M4 Real-time core</a:t>
            </a:r>
          </a:p>
        </p:txBody>
      </p:sp>
      <p:sp>
        <p:nvSpPr>
          <p:cNvPr id="5" name="Rectangle 4">
            <a:extLst>
              <a:ext uri="{FF2B5EF4-FFF2-40B4-BE49-F238E27FC236}">
                <a16:creationId xmlns:a16="http://schemas.microsoft.com/office/drawing/2014/main" id="{CE81BE68-8510-47F5-A9CE-2156D3DF9045}"/>
              </a:ext>
            </a:extLst>
          </p:cNvPr>
          <p:cNvSpPr/>
          <p:nvPr/>
        </p:nvSpPr>
        <p:spPr>
          <a:xfrm>
            <a:off x="5279771" y="2639177"/>
            <a:ext cx="1632457" cy="3676078"/>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a:ln>
                  <a:noFill/>
                </a:ln>
                <a:solidFill>
                  <a:prstClr val="white"/>
                </a:solidFill>
                <a:effectLst/>
                <a:uLnTx/>
                <a:uFillTx/>
                <a:latin typeface="Calibri" panose="020F0502020204030204"/>
                <a:ea typeface="+mn-ea"/>
                <a:cs typeface="+mn-cs"/>
              </a:rPr>
              <a:t>Inter-core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a:ln>
                  <a:noFill/>
                </a:ln>
                <a:solidFill>
                  <a:prstClr val="white"/>
                </a:solidFill>
                <a:effectLst/>
                <a:uLnTx/>
                <a:uFillTx/>
                <a:latin typeface="Calibri" panose="020F0502020204030204"/>
                <a:ea typeface="+mn-ea"/>
                <a:cs typeface="+mn-cs"/>
              </a:rPr>
              <a:t>Message bridge</a:t>
            </a:r>
          </a:p>
        </p:txBody>
      </p:sp>
      <p:sp>
        <p:nvSpPr>
          <p:cNvPr id="6" name="Rectangle 5">
            <a:extLst>
              <a:ext uri="{FF2B5EF4-FFF2-40B4-BE49-F238E27FC236}">
                <a16:creationId xmlns:a16="http://schemas.microsoft.com/office/drawing/2014/main" id="{544B8A83-6052-4D5F-B5FF-E520C46B7688}"/>
              </a:ext>
            </a:extLst>
          </p:cNvPr>
          <p:cNvSpPr/>
          <p:nvPr/>
        </p:nvSpPr>
        <p:spPr>
          <a:xfrm>
            <a:off x="7763158" y="3345758"/>
            <a:ext cx="3265055" cy="267854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Azure RTOS </a:t>
            </a:r>
            <a:r>
              <a:rPr kumimoji="0" lang="en-AU" sz="1800" b="0" i="0" u="none" strike="noStrike" kern="1200" cap="none" spc="0" normalizeH="0" baseline="0" noProof="0" err="1">
                <a:ln>
                  <a:noFill/>
                </a:ln>
                <a:solidFill>
                  <a:prstClr val="white"/>
                </a:solidFill>
                <a:effectLst/>
                <a:uLnTx/>
                <a:uFillTx/>
                <a:latin typeface="Calibri" panose="020F0502020204030204"/>
                <a:ea typeface="+mn-ea"/>
                <a:cs typeface="+mn-cs"/>
              </a:rPr>
              <a:t>ThreadX</a:t>
            </a: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7AAF7F28-E7BE-4B48-8DC9-442262C029BD}"/>
              </a:ext>
            </a:extLst>
          </p:cNvPr>
          <p:cNvGrpSpPr/>
          <p:nvPr/>
        </p:nvGrpSpPr>
        <p:grpSpPr>
          <a:xfrm>
            <a:off x="8040250" y="3797178"/>
            <a:ext cx="2683168" cy="2022763"/>
            <a:chOff x="7596909" y="2802074"/>
            <a:chExt cx="2336800" cy="2022763"/>
          </a:xfrm>
        </p:grpSpPr>
        <p:sp>
          <p:nvSpPr>
            <p:cNvPr id="8" name="Rectangle 7">
              <a:extLst>
                <a:ext uri="{FF2B5EF4-FFF2-40B4-BE49-F238E27FC236}">
                  <a16:creationId xmlns:a16="http://schemas.microsoft.com/office/drawing/2014/main" id="{AC765F96-DEA3-4EB2-9930-F1DF849B74AF}"/>
                </a:ext>
              </a:extLst>
            </p:cNvPr>
            <p:cNvSpPr/>
            <p:nvPr/>
          </p:nvSpPr>
          <p:spPr>
            <a:xfrm>
              <a:off x="7596909" y="2802074"/>
              <a:ext cx="2336800" cy="202276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8FAECBB-FDD7-4C13-9EBE-8C1BA6A0326B}"/>
                </a:ext>
              </a:extLst>
            </p:cNvPr>
            <p:cNvSpPr/>
            <p:nvPr/>
          </p:nvSpPr>
          <p:spPr>
            <a:xfrm>
              <a:off x="7675473" y="2964580"/>
              <a:ext cx="2161254" cy="7253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solidFill>
                    <a:prstClr val="white"/>
                  </a:solidFill>
                  <a:latin typeface="Calibri" panose="020F0502020204030204"/>
                </a:rPr>
                <a:t>Environment telemetry service thread</a:t>
              </a:r>
            </a:p>
          </p:txBody>
        </p:sp>
        <p:sp>
          <p:nvSpPr>
            <p:cNvPr id="11" name="Rectangle 10">
              <a:extLst>
                <a:ext uri="{FF2B5EF4-FFF2-40B4-BE49-F238E27FC236}">
                  <a16:creationId xmlns:a16="http://schemas.microsoft.com/office/drawing/2014/main" id="{7709FC22-1D3B-434C-9E6F-AB6F8C963D48}"/>
                </a:ext>
              </a:extLst>
            </p:cNvPr>
            <p:cNvSpPr/>
            <p:nvPr/>
          </p:nvSpPr>
          <p:spPr>
            <a:xfrm>
              <a:off x="7693891" y="3982309"/>
              <a:ext cx="2142836" cy="7253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alibri" panose="020F0502020204030204"/>
                </a:rPr>
                <a:t>Environment telemetry sense thread</a:t>
              </a: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Rectangle 13">
            <a:extLst>
              <a:ext uri="{FF2B5EF4-FFF2-40B4-BE49-F238E27FC236}">
                <a16:creationId xmlns:a16="http://schemas.microsoft.com/office/drawing/2014/main" id="{B3132798-40E6-4792-B312-9D063C0142D6}"/>
              </a:ext>
            </a:extLst>
          </p:cNvPr>
          <p:cNvSpPr/>
          <p:nvPr/>
        </p:nvSpPr>
        <p:spPr>
          <a:xfrm>
            <a:off x="1163786" y="3332050"/>
            <a:ext cx="3267353" cy="2678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High-level application</a:t>
            </a:r>
          </a:p>
        </p:txBody>
      </p:sp>
      <p:sp>
        <p:nvSpPr>
          <p:cNvPr id="15" name="Rectangle 14">
            <a:extLst>
              <a:ext uri="{FF2B5EF4-FFF2-40B4-BE49-F238E27FC236}">
                <a16:creationId xmlns:a16="http://schemas.microsoft.com/office/drawing/2014/main" id="{6FFA6AF3-869D-4720-BC27-0C6085977ECA}"/>
              </a:ext>
            </a:extLst>
          </p:cNvPr>
          <p:cNvSpPr/>
          <p:nvPr/>
        </p:nvSpPr>
        <p:spPr>
          <a:xfrm>
            <a:off x="1468582" y="3783469"/>
            <a:ext cx="2685322" cy="202276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Arrow: Right 17">
            <a:extLst>
              <a:ext uri="{FF2B5EF4-FFF2-40B4-BE49-F238E27FC236}">
                <a16:creationId xmlns:a16="http://schemas.microsoft.com/office/drawing/2014/main" id="{17F6C807-66AE-4326-8F99-6DFAAC49E839}"/>
              </a:ext>
            </a:extLst>
          </p:cNvPr>
          <p:cNvSpPr/>
          <p:nvPr/>
        </p:nvSpPr>
        <p:spPr>
          <a:xfrm rot="10800000">
            <a:off x="4153976" y="5202269"/>
            <a:ext cx="1125793"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row: Right 20">
            <a:extLst>
              <a:ext uri="{FF2B5EF4-FFF2-40B4-BE49-F238E27FC236}">
                <a16:creationId xmlns:a16="http://schemas.microsoft.com/office/drawing/2014/main" id="{CF3C112B-847E-42BF-82BA-AF3306EF4EC2}"/>
              </a:ext>
            </a:extLst>
          </p:cNvPr>
          <p:cNvSpPr/>
          <p:nvPr/>
        </p:nvSpPr>
        <p:spPr>
          <a:xfrm>
            <a:off x="4153975" y="4094830"/>
            <a:ext cx="1118931"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itle 21">
            <a:extLst>
              <a:ext uri="{FF2B5EF4-FFF2-40B4-BE49-F238E27FC236}">
                <a16:creationId xmlns:a16="http://schemas.microsoft.com/office/drawing/2014/main" id="{C7D1C147-5DA5-4BA9-9A46-1E1FDDF4CE3D}"/>
              </a:ext>
            </a:extLst>
          </p:cNvPr>
          <p:cNvSpPr>
            <a:spLocks noGrp="1"/>
          </p:cNvSpPr>
          <p:nvPr>
            <p:ph type="title"/>
          </p:nvPr>
        </p:nvSpPr>
        <p:spPr>
          <a:xfrm>
            <a:off x="378691" y="130266"/>
            <a:ext cx="11397672" cy="722220"/>
          </a:xfrm>
        </p:spPr>
        <p:txBody>
          <a:bodyPr>
            <a:normAutofit fontScale="90000"/>
          </a:bodyPr>
          <a:lstStyle/>
          <a:p>
            <a:r>
              <a:rPr lang="en-AU" sz="4000" b="1"/>
              <a:t>Secure IoT with Azure Sphere, Azure RTOS and IoT Central</a:t>
            </a:r>
          </a:p>
        </p:txBody>
      </p:sp>
      <p:sp>
        <p:nvSpPr>
          <p:cNvPr id="24" name="Rectangle 23">
            <a:extLst>
              <a:ext uri="{FF2B5EF4-FFF2-40B4-BE49-F238E27FC236}">
                <a16:creationId xmlns:a16="http://schemas.microsoft.com/office/drawing/2014/main" id="{7F42FEED-1FFD-46A0-BD40-AFBE389E32A7}"/>
              </a:ext>
            </a:extLst>
          </p:cNvPr>
          <p:cNvSpPr/>
          <p:nvPr/>
        </p:nvSpPr>
        <p:spPr>
          <a:xfrm>
            <a:off x="1579939" y="3901796"/>
            <a:ext cx="2460454" cy="78323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Request Environment Telemetry</a:t>
            </a:r>
          </a:p>
        </p:txBody>
      </p:sp>
      <p:sp>
        <p:nvSpPr>
          <p:cNvPr id="28" name="Rectangle 27">
            <a:extLst>
              <a:ext uri="{FF2B5EF4-FFF2-40B4-BE49-F238E27FC236}">
                <a16:creationId xmlns:a16="http://schemas.microsoft.com/office/drawing/2014/main" id="{D56EAC21-C27E-474C-B430-40993787770D}"/>
              </a:ext>
            </a:extLst>
          </p:cNvPr>
          <p:cNvSpPr/>
          <p:nvPr/>
        </p:nvSpPr>
        <p:spPr>
          <a:xfrm>
            <a:off x="1579939" y="4928671"/>
            <a:ext cx="2460454" cy="78323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Receive Telemetry forward to Azure IoT</a:t>
            </a:r>
          </a:p>
        </p:txBody>
      </p:sp>
      <p:sp>
        <p:nvSpPr>
          <p:cNvPr id="16" name="Rectangle 15">
            <a:extLst>
              <a:ext uri="{FF2B5EF4-FFF2-40B4-BE49-F238E27FC236}">
                <a16:creationId xmlns:a16="http://schemas.microsoft.com/office/drawing/2014/main" id="{EF7C7357-75B2-4B27-9D20-F54DE3FD1E54}"/>
              </a:ext>
            </a:extLst>
          </p:cNvPr>
          <p:cNvSpPr/>
          <p:nvPr/>
        </p:nvSpPr>
        <p:spPr>
          <a:xfrm>
            <a:off x="446835" y="954662"/>
            <a:ext cx="4249393" cy="377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Azure IoT Central</a:t>
            </a:r>
            <a:endParaRPr kumimoji="0" lang="en-AU"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7F6C1ADD-33ED-4A9F-B90C-4D2CE56BB2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7773" y="879281"/>
            <a:ext cx="1956453" cy="109158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3D40B1FA-52E1-4D65-831F-F6129CBF3378}"/>
              </a:ext>
            </a:extLst>
          </p:cNvPr>
          <p:cNvPicPr>
            <a:picLocks noChangeAspect="1"/>
          </p:cNvPicPr>
          <p:nvPr/>
        </p:nvPicPr>
        <p:blipFill>
          <a:blip r:embed="rId4"/>
          <a:stretch>
            <a:fillRect/>
          </a:stretch>
        </p:blipFill>
        <p:spPr>
          <a:xfrm>
            <a:off x="7344845" y="823012"/>
            <a:ext cx="4428842" cy="1144075"/>
          </a:xfrm>
          <a:prstGeom prst="rect">
            <a:avLst/>
          </a:prstGeom>
        </p:spPr>
      </p:pic>
      <p:sp>
        <p:nvSpPr>
          <p:cNvPr id="20" name="Arrow: Left-Right 19">
            <a:extLst>
              <a:ext uri="{FF2B5EF4-FFF2-40B4-BE49-F238E27FC236}">
                <a16:creationId xmlns:a16="http://schemas.microsoft.com/office/drawing/2014/main" id="{0C9FDC87-F22D-4FC6-94DF-5CB2A65694EB}"/>
              </a:ext>
            </a:extLst>
          </p:cNvPr>
          <p:cNvSpPr/>
          <p:nvPr/>
        </p:nvSpPr>
        <p:spPr>
          <a:xfrm>
            <a:off x="6919093" y="4104375"/>
            <a:ext cx="1112293" cy="374422"/>
          </a:xfrm>
          <a:prstGeom prst="lef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latin typeface="Calibri" panose="020F0502020204030204"/>
            </a:endParaRPr>
          </a:p>
        </p:txBody>
      </p:sp>
      <p:sp>
        <p:nvSpPr>
          <p:cNvPr id="25" name="Arrow: Left-Up 24">
            <a:extLst>
              <a:ext uri="{FF2B5EF4-FFF2-40B4-BE49-F238E27FC236}">
                <a16:creationId xmlns:a16="http://schemas.microsoft.com/office/drawing/2014/main" id="{C457E95C-541C-43E5-BF69-3DB663918857}"/>
              </a:ext>
            </a:extLst>
          </p:cNvPr>
          <p:cNvSpPr/>
          <p:nvPr/>
        </p:nvSpPr>
        <p:spPr>
          <a:xfrm flipH="1">
            <a:off x="698536" y="1709459"/>
            <a:ext cx="761182" cy="3267953"/>
          </a:xfrm>
          <a:prstGeom prst="leftUp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latin typeface="Calibri" panose="020F0502020204030204"/>
            </a:endParaRPr>
          </a:p>
        </p:txBody>
      </p:sp>
      <p:sp>
        <p:nvSpPr>
          <p:cNvPr id="10" name="Rectangle 9">
            <a:extLst>
              <a:ext uri="{FF2B5EF4-FFF2-40B4-BE49-F238E27FC236}">
                <a16:creationId xmlns:a16="http://schemas.microsoft.com/office/drawing/2014/main" id="{371F804C-6754-4B61-8437-151A28629C9C}"/>
              </a:ext>
            </a:extLst>
          </p:cNvPr>
          <p:cNvSpPr/>
          <p:nvPr/>
        </p:nvSpPr>
        <p:spPr>
          <a:xfrm>
            <a:off x="446835" y="1382390"/>
            <a:ext cx="1956453" cy="2606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IoT Hub &amp; Device Twins</a:t>
            </a:r>
            <a:endParaRPr kumimoji="0" lang="en-AU"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7D6F5B5-EE0C-42AF-B140-00C08A30093D}"/>
              </a:ext>
            </a:extLst>
          </p:cNvPr>
          <p:cNvSpPr/>
          <p:nvPr/>
        </p:nvSpPr>
        <p:spPr>
          <a:xfrm>
            <a:off x="2530221" y="1382390"/>
            <a:ext cx="637380" cy="2606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b="1" dirty="0">
                <a:solidFill>
                  <a:prstClr val="white"/>
                </a:solidFill>
                <a:latin typeface="Calibri" panose="020F0502020204030204"/>
              </a:rPr>
              <a:t>DPS</a:t>
            </a:r>
            <a:endParaRPr lang="en-AU" sz="1400" b="1" dirty="0">
              <a:solidFill>
                <a:prstClr val="white"/>
              </a:solidFill>
              <a:latin typeface="Calibri" panose="020F0502020204030204"/>
            </a:endParaRPr>
          </a:p>
        </p:txBody>
      </p:sp>
      <p:sp>
        <p:nvSpPr>
          <p:cNvPr id="13" name="Rectangle 12">
            <a:extLst>
              <a:ext uri="{FF2B5EF4-FFF2-40B4-BE49-F238E27FC236}">
                <a16:creationId xmlns:a16="http://schemas.microsoft.com/office/drawing/2014/main" id="{3E1D99D8-1EE8-4D5E-8A67-BD429CDF1957}"/>
              </a:ext>
            </a:extLst>
          </p:cNvPr>
          <p:cNvSpPr/>
          <p:nvPr/>
        </p:nvSpPr>
        <p:spPr>
          <a:xfrm>
            <a:off x="3294534" y="1382390"/>
            <a:ext cx="637380" cy="2606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b="1" dirty="0">
                <a:solidFill>
                  <a:prstClr val="white"/>
                </a:solidFill>
                <a:latin typeface="Calibri" panose="020F0502020204030204"/>
              </a:rPr>
              <a:t>ASA</a:t>
            </a:r>
            <a:endParaRPr lang="en-AU" sz="1400" b="1" dirty="0">
              <a:solidFill>
                <a:prstClr val="white"/>
              </a:solidFill>
              <a:latin typeface="Calibri" panose="020F0502020204030204"/>
            </a:endParaRPr>
          </a:p>
        </p:txBody>
      </p:sp>
      <p:sp>
        <p:nvSpPr>
          <p:cNvPr id="23" name="Rectangle 22">
            <a:extLst>
              <a:ext uri="{FF2B5EF4-FFF2-40B4-BE49-F238E27FC236}">
                <a16:creationId xmlns:a16="http://schemas.microsoft.com/office/drawing/2014/main" id="{C7901B2E-6760-4909-BBFB-2F401EC5F566}"/>
              </a:ext>
            </a:extLst>
          </p:cNvPr>
          <p:cNvSpPr/>
          <p:nvPr/>
        </p:nvSpPr>
        <p:spPr>
          <a:xfrm>
            <a:off x="4058848" y="1382390"/>
            <a:ext cx="637380" cy="2606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b="1" dirty="0">
                <a:solidFill>
                  <a:prstClr val="white"/>
                </a:solidFill>
                <a:latin typeface="Calibri" panose="020F0502020204030204"/>
              </a:rPr>
              <a:t>TSI</a:t>
            </a:r>
            <a:endParaRPr lang="en-AU" sz="1400" b="1" dirty="0">
              <a:solidFill>
                <a:prstClr val="white"/>
              </a:solidFill>
              <a:latin typeface="Calibri" panose="020F0502020204030204"/>
            </a:endParaRPr>
          </a:p>
        </p:txBody>
      </p:sp>
    </p:spTree>
    <p:extLst>
      <p:ext uri="{BB962C8B-B14F-4D97-AF65-F5344CB8AC3E}">
        <p14:creationId xmlns:p14="http://schemas.microsoft.com/office/powerpoint/2010/main" val="1839355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53998"/>
          </a:xfrm>
        </p:spPr>
        <p:txBody>
          <a:bodyPr anchor="t"/>
          <a:lstStyle>
            <a:lvl1pPr>
              <a:defRPr>
                <a:solidFill>
                  <a:schemeClr val="tx1"/>
                </a:solidFill>
              </a:defRPr>
            </a:lvl1pPr>
          </a:lstStyle>
          <a:p>
            <a:r>
              <a:rPr lang="en-US"/>
              <a:t>Agenda</a:t>
            </a:r>
          </a:p>
        </p:txBody>
      </p:sp>
      <p:sp>
        <p:nvSpPr>
          <p:cNvPr id="3" name="Subtitle"/>
          <p:cNvSpPr>
            <a:spLocks noGrp="1"/>
          </p:cNvSpPr>
          <p:nvPr>
            <p:ph type="body" sz="quarter" idx="11"/>
          </p:nvPr>
        </p:nvSpPr>
        <p:spPr>
          <a:xfrm>
            <a:off x="4350057" y="2309812"/>
            <a:ext cx="7739273" cy="3400931"/>
          </a:xfrm>
        </p:spPr>
        <p:txBody>
          <a:bodyPr anchor="t"/>
          <a:lstStyle>
            <a:lvl1pPr marL="231775" indent="-231775">
              <a:spcAft>
                <a:spcPts val="600"/>
              </a:spcAft>
              <a:buFont typeface="Wingdings" panose="05000000000000000000" pitchFamily="2" charset="2"/>
              <a:buChar char=""/>
              <a:defRPr/>
            </a:lvl1pPr>
          </a:lstStyle>
          <a:p>
            <a:pPr lvl="0"/>
            <a:r>
              <a:rPr lang="en-US"/>
              <a:t>IoT security risks</a:t>
            </a:r>
          </a:p>
          <a:p>
            <a:pPr lvl="0"/>
            <a:r>
              <a:rPr lang="en-US"/>
              <a:t>Azure Sphere security</a:t>
            </a:r>
          </a:p>
          <a:p>
            <a:pPr lvl="0"/>
            <a:r>
              <a:rPr lang="en-US"/>
              <a:t>Creating an Azure IoT Central Application</a:t>
            </a:r>
          </a:p>
          <a:p>
            <a:pPr lvl="0"/>
            <a:r>
              <a:rPr lang="en-US"/>
              <a:t>Create an Azure Sphere app
Securely stream data to IoT Central
Remote control from IoT Central</a:t>
            </a:r>
          </a:p>
        </p:txBody>
      </p:sp>
      <p:sp>
        <p:nvSpPr>
          <p:cNvPr id="4" name="TextBox"/>
          <p:cNvSpPr txBox="1">
            <a:spLocks noGrp="1" noSelect="1" noRot="1" noMove="1"/>
          </p:cNvSpPr>
          <p:nvPr/>
        </p:nvSpPr>
        <p:spPr>
          <a:xfrm>
            <a:off x="6003841" y="2682291"/>
            <a:ext cx="184730" cy="1493358"/>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Lab scenario: Measuring a lab environment</a:t>
            </a:r>
          </a:p>
        </p:txBody>
      </p:sp>
      <p:sp>
        <p:nvSpPr>
          <p:cNvPr id="3" name="Subtitle"/>
          <p:cNvSpPr>
            <a:spLocks noGrp="1"/>
          </p:cNvSpPr>
          <p:nvPr>
            <p:ph sz="quarter" idx="10"/>
          </p:nvPr>
        </p:nvSpPr>
        <p:spPr>
          <a:xfrm>
            <a:off x="584200" y="1435100"/>
            <a:ext cx="11018838" cy="4308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Remote monitoring and control of a microbiology laboratory</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pic>
        <p:nvPicPr>
          <p:cNvPr id="1028" name="Picture 4" descr="Chemistry Lab">
            <a:extLst>
              <a:ext uri="{FF2B5EF4-FFF2-40B4-BE49-F238E27FC236}">
                <a16:creationId xmlns:a16="http://schemas.microsoft.com/office/drawing/2014/main" id="{AABBD072-0C93-420E-9072-BE1B48984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2259122"/>
            <a:ext cx="6343048" cy="423076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D0B059-E575-4F3C-91FB-E827E7ACE0E2}"/>
              </a:ext>
            </a:extLst>
          </p:cNvPr>
          <p:cNvSpPr txBox="1"/>
          <p:nvPr/>
        </p:nvSpPr>
        <p:spPr>
          <a:xfrm>
            <a:off x="7507431" y="2859583"/>
            <a:ext cx="3588098" cy="2708434"/>
          </a:xfrm>
          <a:prstGeom prst="rect">
            <a:avLst/>
          </a:prstGeom>
          <a:noFill/>
        </p:spPr>
        <p:txBody>
          <a:bodyPr wrap="none" lIns="0" tIns="0" rIns="0" bIns="0" rtlCol="0">
            <a:spAutoFit/>
          </a:bodyPr>
          <a:lstStyle/>
          <a:p>
            <a:pPr marL="342900" indent="-342900">
              <a:buFont typeface="Arial" panose="020B0604020202020204" pitchFamily="34" charset="0"/>
              <a:buChar char="•"/>
            </a:pPr>
            <a:r>
              <a:rPr lang="en-AU" sz="4400">
                <a:solidFill>
                  <a:srgbClr val="000000"/>
                </a:solidFill>
              </a:rPr>
              <a:t>Pressure</a:t>
            </a:r>
          </a:p>
          <a:p>
            <a:pPr marL="342900" indent="-342900">
              <a:buFont typeface="Arial" panose="020B0604020202020204" pitchFamily="34" charset="0"/>
              <a:buChar char="•"/>
            </a:pPr>
            <a:r>
              <a:rPr lang="en-AU" sz="4400">
                <a:solidFill>
                  <a:srgbClr val="000000"/>
                </a:solidFill>
              </a:rPr>
              <a:t>Temperature</a:t>
            </a:r>
          </a:p>
          <a:p>
            <a:pPr marL="342900" indent="-342900">
              <a:buFont typeface="Arial" panose="020B0604020202020204" pitchFamily="34" charset="0"/>
              <a:buChar char="•"/>
            </a:pPr>
            <a:r>
              <a:rPr lang="en-AU" sz="4400">
                <a:solidFill>
                  <a:srgbClr val="000000"/>
                </a:solidFill>
              </a:rPr>
              <a:t>Humidity</a:t>
            </a:r>
          </a:p>
          <a:p>
            <a:pPr marL="342900" indent="-342900">
              <a:buFont typeface="Arial" panose="020B0604020202020204" pitchFamily="34" charset="0"/>
              <a:buChar char="•"/>
            </a:pPr>
            <a:r>
              <a:rPr lang="en-AU" sz="4400">
                <a:solidFill>
                  <a:srgbClr val="000000"/>
                </a:solidFill>
              </a:rPr>
              <a:t>Light Control</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8" name="Rectangle 1337">
            <a:extLst>
              <a:ext uri="{FF2B5EF4-FFF2-40B4-BE49-F238E27FC236}">
                <a16:creationId xmlns:a16="http://schemas.microsoft.com/office/drawing/2014/main" id="{74D0A8CD-5ED6-49D7-A66C-D27891A8883E}"/>
              </a:ext>
            </a:extLst>
          </p:cNvPr>
          <p:cNvSpPr/>
          <p:nvPr/>
        </p:nvSpPr>
        <p:spPr bwMode="auto">
          <a:xfrm>
            <a:off x="228600" y="228601"/>
            <a:ext cx="11734800" cy="6400800"/>
          </a:xfrm>
          <a:prstGeom prst="rect">
            <a:avLst/>
          </a:prstGeom>
          <a:solidFill>
            <a:srgbClr val="000000"/>
          </a:solidFill>
          <a:ln w="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535B07CC-4D40-4927-BFAD-68D8BC38DC23}"/>
              </a:ext>
            </a:extLst>
          </p:cNvPr>
          <p:cNvGrpSpPr/>
          <p:nvPr/>
        </p:nvGrpSpPr>
        <p:grpSpPr>
          <a:xfrm>
            <a:off x="-109067" y="2702335"/>
            <a:ext cx="12406349" cy="12507127"/>
            <a:chOff x="-109067" y="2702335"/>
            <a:chExt cx="12406349" cy="12507127"/>
          </a:xfrm>
        </p:grpSpPr>
        <p:grpSp>
          <p:nvGrpSpPr>
            <p:cNvPr id="72" name="Group 71">
              <a:extLst>
                <a:ext uri="{FF2B5EF4-FFF2-40B4-BE49-F238E27FC236}">
                  <a16:creationId xmlns:a16="http://schemas.microsoft.com/office/drawing/2014/main" id="{990CE45A-931D-4CF0-A0D3-A9B08BC1F10A}"/>
                </a:ext>
              </a:extLst>
            </p:cNvPr>
            <p:cNvGrpSpPr/>
            <p:nvPr/>
          </p:nvGrpSpPr>
          <p:grpSpPr>
            <a:xfrm>
              <a:off x="-46892" y="2758507"/>
              <a:ext cx="12297752" cy="12394782"/>
              <a:chOff x="6376807" y="641961"/>
              <a:chExt cx="5574356" cy="5618338"/>
            </a:xfrm>
            <a:effectLst/>
          </p:grpSpPr>
          <p:sp>
            <p:nvSpPr>
              <p:cNvPr id="120" name="Freeform: Shape 119">
                <a:extLst>
                  <a:ext uri="{FF2B5EF4-FFF2-40B4-BE49-F238E27FC236}">
                    <a16:creationId xmlns:a16="http://schemas.microsoft.com/office/drawing/2014/main" id="{9ACA95F8-A90A-4749-8DC3-0FA26FBB5F09}"/>
                  </a:ext>
                </a:extLst>
              </p:cNvPr>
              <p:cNvSpPr/>
              <p:nvPr/>
            </p:nvSpPr>
            <p:spPr bwMode="auto">
              <a:xfrm>
                <a:off x="6377064" y="641961"/>
                <a:ext cx="5574099" cy="5618338"/>
              </a:xfrm>
              <a:custGeom>
                <a:avLst/>
                <a:gdLst>
                  <a:gd name="connsiteX0" fmla="*/ 3893575 w 5597013"/>
                  <a:gd name="connsiteY0" fmla="*/ 154858 h 5619135"/>
                  <a:gd name="connsiteX1" fmla="*/ 4955458 w 5597013"/>
                  <a:gd name="connsiteY1" fmla="*/ 884903 h 5619135"/>
                  <a:gd name="connsiteX2" fmla="*/ 5279923 w 5597013"/>
                  <a:gd name="connsiteY2" fmla="*/ 1673942 h 5619135"/>
                  <a:gd name="connsiteX3" fmla="*/ 5515897 w 5597013"/>
                  <a:gd name="connsiteY3" fmla="*/ 1998406 h 5619135"/>
                  <a:gd name="connsiteX4" fmla="*/ 5493775 w 5597013"/>
                  <a:gd name="connsiteY4" fmla="*/ 2853813 h 5619135"/>
                  <a:gd name="connsiteX5" fmla="*/ 5597013 w 5597013"/>
                  <a:gd name="connsiteY5" fmla="*/ 3193026 h 5619135"/>
                  <a:gd name="connsiteX6" fmla="*/ 5117691 w 5597013"/>
                  <a:gd name="connsiteY6" fmla="*/ 4372897 h 5619135"/>
                  <a:gd name="connsiteX7" fmla="*/ 4306529 w 5597013"/>
                  <a:gd name="connsiteY7" fmla="*/ 5213555 h 5619135"/>
                  <a:gd name="connsiteX8" fmla="*/ 3215149 w 5597013"/>
                  <a:gd name="connsiteY8" fmla="*/ 5619135 h 5619135"/>
                  <a:gd name="connsiteX9" fmla="*/ 1253613 w 5597013"/>
                  <a:gd name="connsiteY9" fmla="*/ 5257800 h 5619135"/>
                  <a:gd name="connsiteX10" fmla="*/ 656304 w 5597013"/>
                  <a:gd name="connsiteY10" fmla="*/ 4572000 h 5619135"/>
                  <a:gd name="connsiteX11" fmla="*/ 287594 w 5597013"/>
                  <a:gd name="connsiteY11" fmla="*/ 4306529 h 5619135"/>
                  <a:gd name="connsiteX12" fmla="*/ 22123 w 5597013"/>
                  <a:gd name="connsiteY12" fmla="*/ 3193026 h 5619135"/>
                  <a:gd name="connsiteX13" fmla="*/ 0 w 5597013"/>
                  <a:gd name="connsiteY13" fmla="*/ 2706329 h 5619135"/>
                  <a:gd name="connsiteX14" fmla="*/ 29497 w 5597013"/>
                  <a:gd name="connsiteY14" fmla="*/ 2367116 h 5619135"/>
                  <a:gd name="connsiteX15" fmla="*/ 58994 w 5597013"/>
                  <a:gd name="connsiteY15" fmla="*/ 2064774 h 5619135"/>
                  <a:gd name="connsiteX16" fmla="*/ 479323 w 5597013"/>
                  <a:gd name="connsiteY16" fmla="*/ 1113503 h 5619135"/>
                  <a:gd name="connsiteX17" fmla="*/ 1194620 w 5597013"/>
                  <a:gd name="connsiteY17" fmla="*/ 346587 h 5619135"/>
                  <a:gd name="connsiteX18" fmla="*/ 2197510 w 5597013"/>
                  <a:gd name="connsiteY18" fmla="*/ 14748 h 5619135"/>
                  <a:gd name="connsiteX19" fmla="*/ 2861187 w 5597013"/>
                  <a:gd name="connsiteY19" fmla="*/ 0 h 5619135"/>
                  <a:gd name="connsiteX20" fmla="*/ 3893575 w 5597013"/>
                  <a:gd name="connsiteY20" fmla="*/ 154858 h 5619135"/>
                  <a:gd name="connsiteX0" fmla="*/ 3893575 w 5597013"/>
                  <a:gd name="connsiteY0" fmla="*/ 154858 h 5619135"/>
                  <a:gd name="connsiteX1" fmla="*/ 4955458 w 5597013"/>
                  <a:gd name="connsiteY1" fmla="*/ 884903 h 5619135"/>
                  <a:gd name="connsiteX2" fmla="*/ 5291832 w 5597013"/>
                  <a:gd name="connsiteY2" fmla="*/ 1690614 h 5619135"/>
                  <a:gd name="connsiteX3" fmla="*/ 5515897 w 5597013"/>
                  <a:gd name="connsiteY3" fmla="*/ 1998406 h 5619135"/>
                  <a:gd name="connsiteX4" fmla="*/ 5493775 w 5597013"/>
                  <a:gd name="connsiteY4" fmla="*/ 2853813 h 5619135"/>
                  <a:gd name="connsiteX5" fmla="*/ 5597013 w 5597013"/>
                  <a:gd name="connsiteY5" fmla="*/ 3193026 h 5619135"/>
                  <a:gd name="connsiteX6" fmla="*/ 5117691 w 5597013"/>
                  <a:gd name="connsiteY6" fmla="*/ 4372897 h 5619135"/>
                  <a:gd name="connsiteX7" fmla="*/ 4306529 w 5597013"/>
                  <a:gd name="connsiteY7" fmla="*/ 5213555 h 5619135"/>
                  <a:gd name="connsiteX8" fmla="*/ 3215149 w 5597013"/>
                  <a:gd name="connsiteY8" fmla="*/ 5619135 h 5619135"/>
                  <a:gd name="connsiteX9" fmla="*/ 1253613 w 5597013"/>
                  <a:gd name="connsiteY9" fmla="*/ 5257800 h 5619135"/>
                  <a:gd name="connsiteX10" fmla="*/ 656304 w 5597013"/>
                  <a:gd name="connsiteY10" fmla="*/ 4572000 h 5619135"/>
                  <a:gd name="connsiteX11" fmla="*/ 287594 w 5597013"/>
                  <a:gd name="connsiteY11" fmla="*/ 4306529 h 5619135"/>
                  <a:gd name="connsiteX12" fmla="*/ 22123 w 5597013"/>
                  <a:gd name="connsiteY12" fmla="*/ 3193026 h 5619135"/>
                  <a:gd name="connsiteX13" fmla="*/ 0 w 5597013"/>
                  <a:gd name="connsiteY13" fmla="*/ 2706329 h 5619135"/>
                  <a:gd name="connsiteX14" fmla="*/ 29497 w 5597013"/>
                  <a:gd name="connsiteY14" fmla="*/ 2367116 h 5619135"/>
                  <a:gd name="connsiteX15" fmla="*/ 58994 w 5597013"/>
                  <a:gd name="connsiteY15" fmla="*/ 2064774 h 5619135"/>
                  <a:gd name="connsiteX16" fmla="*/ 479323 w 5597013"/>
                  <a:gd name="connsiteY16" fmla="*/ 1113503 h 5619135"/>
                  <a:gd name="connsiteX17" fmla="*/ 1194620 w 5597013"/>
                  <a:gd name="connsiteY17" fmla="*/ 346587 h 5619135"/>
                  <a:gd name="connsiteX18" fmla="*/ 2197510 w 5597013"/>
                  <a:gd name="connsiteY18" fmla="*/ 14748 h 5619135"/>
                  <a:gd name="connsiteX19" fmla="*/ 2861187 w 5597013"/>
                  <a:gd name="connsiteY19" fmla="*/ 0 h 5619135"/>
                  <a:gd name="connsiteX20" fmla="*/ 3893575 w 5597013"/>
                  <a:gd name="connsiteY20" fmla="*/ 154858 h 5619135"/>
                  <a:gd name="connsiteX0" fmla="*/ 3893575 w 5597013"/>
                  <a:gd name="connsiteY0" fmla="*/ 154858 h 5619135"/>
                  <a:gd name="connsiteX1" fmla="*/ 4955458 w 5597013"/>
                  <a:gd name="connsiteY1" fmla="*/ 884903 h 5619135"/>
                  <a:gd name="connsiteX2" fmla="*/ 5291832 w 5597013"/>
                  <a:gd name="connsiteY2" fmla="*/ 1690614 h 5619135"/>
                  <a:gd name="connsiteX3" fmla="*/ 5515897 w 5597013"/>
                  <a:gd name="connsiteY3" fmla="*/ 1998406 h 5619135"/>
                  <a:gd name="connsiteX4" fmla="*/ 5493775 w 5597013"/>
                  <a:gd name="connsiteY4" fmla="*/ 2853813 h 5619135"/>
                  <a:gd name="connsiteX5" fmla="*/ 5597013 w 5597013"/>
                  <a:gd name="connsiteY5" fmla="*/ 3193026 h 5619135"/>
                  <a:gd name="connsiteX6" fmla="*/ 5115935 w 5597013"/>
                  <a:gd name="connsiteY6" fmla="*/ 4376408 h 5619135"/>
                  <a:gd name="connsiteX7" fmla="*/ 4306529 w 5597013"/>
                  <a:gd name="connsiteY7" fmla="*/ 5213555 h 5619135"/>
                  <a:gd name="connsiteX8" fmla="*/ 3215149 w 5597013"/>
                  <a:gd name="connsiteY8" fmla="*/ 5619135 h 5619135"/>
                  <a:gd name="connsiteX9" fmla="*/ 1253613 w 5597013"/>
                  <a:gd name="connsiteY9" fmla="*/ 5257800 h 5619135"/>
                  <a:gd name="connsiteX10" fmla="*/ 656304 w 5597013"/>
                  <a:gd name="connsiteY10" fmla="*/ 4572000 h 5619135"/>
                  <a:gd name="connsiteX11" fmla="*/ 287594 w 5597013"/>
                  <a:gd name="connsiteY11" fmla="*/ 4306529 h 5619135"/>
                  <a:gd name="connsiteX12" fmla="*/ 22123 w 5597013"/>
                  <a:gd name="connsiteY12" fmla="*/ 3193026 h 5619135"/>
                  <a:gd name="connsiteX13" fmla="*/ 0 w 5597013"/>
                  <a:gd name="connsiteY13" fmla="*/ 2706329 h 5619135"/>
                  <a:gd name="connsiteX14" fmla="*/ 29497 w 5597013"/>
                  <a:gd name="connsiteY14" fmla="*/ 2367116 h 5619135"/>
                  <a:gd name="connsiteX15" fmla="*/ 58994 w 5597013"/>
                  <a:gd name="connsiteY15" fmla="*/ 2064774 h 5619135"/>
                  <a:gd name="connsiteX16" fmla="*/ 479323 w 5597013"/>
                  <a:gd name="connsiteY16" fmla="*/ 1113503 h 5619135"/>
                  <a:gd name="connsiteX17" fmla="*/ 1194620 w 5597013"/>
                  <a:gd name="connsiteY17" fmla="*/ 346587 h 5619135"/>
                  <a:gd name="connsiteX18" fmla="*/ 2197510 w 5597013"/>
                  <a:gd name="connsiteY18" fmla="*/ 14748 h 5619135"/>
                  <a:gd name="connsiteX19" fmla="*/ 2861187 w 5597013"/>
                  <a:gd name="connsiteY19" fmla="*/ 0 h 5619135"/>
                  <a:gd name="connsiteX20" fmla="*/ 3893575 w 5597013"/>
                  <a:gd name="connsiteY20" fmla="*/ 154858 h 5619135"/>
                  <a:gd name="connsiteX0" fmla="*/ 3893575 w 5597013"/>
                  <a:gd name="connsiteY0" fmla="*/ 154858 h 5619135"/>
                  <a:gd name="connsiteX1" fmla="*/ 4955458 w 5597013"/>
                  <a:gd name="connsiteY1" fmla="*/ 884903 h 5619135"/>
                  <a:gd name="connsiteX2" fmla="*/ 5291832 w 5597013"/>
                  <a:gd name="connsiteY2" fmla="*/ 1690614 h 5619135"/>
                  <a:gd name="connsiteX3" fmla="*/ 5515897 w 5597013"/>
                  <a:gd name="connsiteY3" fmla="*/ 1998406 h 5619135"/>
                  <a:gd name="connsiteX4" fmla="*/ 5501241 w 5597013"/>
                  <a:gd name="connsiteY4" fmla="*/ 2555191 h 5619135"/>
                  <a:gd name="connsiteX5" fmla="*/ 5597013 w 5597013"/>
                  <a:gd name="connsiteY5" fmla="*/ 3193026 h 5619135"/>
                  <a:gd name="connsiteX6" fmla="*/ 5115935 w 5597013"/>
                  <a:gd name="connsiteY6" fmla="*/ 4376408 h 5619135"/>
                  <a:gd name="connsiteX7" fmla="*/ 4306529 w 5597013"/>
                  <a:gd name="connsiteY7" fmla="*/ 5213555 h 5619135"/>
                  <a:gd name="connsiteX8" fmla="*/ 3215149 w 5597013"/>
                  <a:gd name="connsiteY8" fmla="*/ 5619135 h 5619135"/>
                  <a:gd name="connsiteX9" fmla="*/ 1253613 w 5597013"/>
                  <a:gd name="connsiteY9" fmla="*/ 5257800 h 5619135"/>
                  <a:gd name="connsiteX10" fmla="*/ 656304 w 5597013"/>
                  <a:gd name="connsiteY10" fmla="*/ 4572000 h 5619135"/>
                  <a:gd name="connsiteX11" fmla="*/ 287594 w 5597013"/>
                  <a:gd name="connsiteY11" fmla="*/ 4306529 h 5619135"/>
                  <a:gd name="connsiteX12" fmla="*/ 22123 w 5597013"/>
                  <a:gd name="connsiteY12" fmla="*/ 3193026 h 5619135"/>
                  <a:gd name="connsiteX13" fmla="*/ 0 w 5597013"/>
                  <a:gd name="connsiteY13" fmla="*/ 2706329 h 5619135"/>
                  <a:gd name="connsiteX14" fmla="*/ 29497 w 5597013"/>
                  <a:gd name="connsiteY14" fmla="*/ 2367116 h 5619135"/>
                  <a:gd name="connsiteX15" fmla="*/ 58994 w 5597013"/>
                  <a:gd name="connsiteY15" fmla="*/ 2064774 h 5619135"/>
                  <a:gd name="connsiteX16" fmla="*/ 479323 w 5597013"/>
                  <a:gd name="connsiteY16" fmla="*/ 1113503 h 5619135"/>
                  <a:gd name="connsiteX17" fmla="*/ 1194620 w 5597013"/>
                  <a:gd name="connsiteY17" fmla="*/ 346587 h 5619135"/>
                  <a:gd name="connsiteX18" fmla="*/ 2197510 w 5597013"/>
                  <a:gd name="connsiteY18" fmla="*/ 14748 h 5619135"/>
                  <a:gd name="connsiteX19" fmla="*/ 2861187 w 5597013"/>
                  <a:gd name="connsiteY19" fmla="*/ 0 h 5619135"/>
                  <a:gd name="connsiteX20" fmla="*/ 3893575 w 5597013"/>
                  <a:gd name="connsiteY20"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284406 w 5574890"/>
                  <a:gd name="connsiteY7" fmla="*/ 5213555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7374 w 5574890"/>
                  <a:gd name="connsiteY13" fmla="*/ 2367116 h 5619135"/>
                  <a:gd name="connsiteX14" fmla="*/ 36871 w 5574890"/>
                  <a:gd name="connsiteY14" fmla="*/ 2064774 h 5619135"/>
                  <a:gd name="connsiteX15" fmla="*/ 457200 w 5574890"/>
                  <a:gd name="connsiteY15" fmla="*/ 1113503 h 5619135"/>
                  <a:gd name="connsiteX16" fmla="*/ 1172497 w 5574890"/>
                  <a:gd name="connsiteY16" fmla="*/ 346587 h 5619135"/>
                  <a:gd name="connsiteX17" fmla="*/ 2175387 w 5574890"/>
                  <a:gd name="connsiteY17" fmla="*/ 14748 h 5619135"/>
                  <a:gd name="connsiteX18" fmla="*/ 2839064 w 5574890"/>
                  <a:gd name="connsiteY18" fmla="*/ 0 h 5619135"/>
                  <a:gd name="connsiteX19" fmla="*/ 3871452 w 5574890"/>
                  <a:gd name="connsiteY19"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284406 w 5574890"/>
                  <a:gd name="connsiteY7" fmla="*/ 5213555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36871 w 5574890"/>
                  <a:gd name="connsiteY13" fmla="*/ 2064774 h 5619135"/>
                  <a:gd name="connsiteX14" fmla="*/ 457200 w 5574890"/>
                  <a:gd name="connsiteY14" fmla="*/ 1113503 h 5619135"/>
                  <a:gd name="connsiteX15" fmla="*/ 1172497 w 5574890"/>
                  <a:gd name="connsiteY15" fmla="*/ 346587 h 5619135"/>
                  <a:gd name="connsiteX16" fmla="*/ 2175387 w 5574890"/>
                  <a:gd name="connsiteY16" fmla="*/ 14748 h 5619135"/>
                  <a:gd name="connsiteX17" fmla="*/ 2839064 w 5574890"/>
                  <a:gd name="connsiteY17" fmla="*/ 0 h 5619135"/>
                  <a:gd name="connsiteX18" fmla="*/ 3871452 w 5574890"/>
                  <a:gd name="connsiteY18"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284406 w 5574890"/>
                  <a:gd name="connsiteY7" fmla="*/ 5213555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34205 w 5574890"/>
                  <a:gd name="connsiteY13" fmla="*/ 2072772 h 5619135"/>
                  <a:gd name="connsiteX14" fmla="*/ 457200 w 5574890"/>
                  <a:gd name="connsiteY14" fmla="*/ 1113503 h 5619135"/>
                  <a:gd name="connsiteX15" fmla="*/ 1172497 w 5574890"/>
                  <a:gd name="connsiteY15" fmla="*/ 346587 h 5619135"/>
                  <a:gd name="connsiteX16" fmla="*/ 2175387 w 5574890"/>
                  <a:gd name="connsiteY16" fmla="*/ 14748 h 5619135"/>
                  <a:gd name="connsiteX17" fmla="*/ 2839064 w 5574890"/>
                  <a:gd name="connsiteY17" fmla="*/ 0 h 5619135"/>
                  <a:gd name="connsiteX18" fmla="*/ 3871452 w 5574890"/>
                  <a:gd name="connsiteY18"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322656 w 5574890"/>
                  <a:gd name="connsiteY7" fmla="*/ 5039691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34205 w 5574890"/>
                  <a:gd name="connsiteY13" fmla="*/ 2072772 h 5619135"/>
                  <a:gd name="connsiteX14" fmla="*/ 457200 w 5574890"/>
                  <a:gd name="connsiteY14" fmla="*/ 1113503 h 5619135"/>
                  <a:gd name="connsiteX15" fmla="*/ 1172497 w 5574890"/>
                  <a:gd name="connsiteY15" fmla="*/ 346587 h 5619135"/>
                  <a:gd name="connsiteX16" fmla="*/ 2175387 w 5574890"/>
                  <a:gd name="connsiteY16" fmla="*/ 14748 h 5619135"/>
                  <a:gd name="connsiteX17" fmla="*/ 2839064 w 5574890"/>
                  <a:gd name="connsiteY17" fmla="*/ 0 h 5619135"/>
                  <a:gd name="connsiteX18" fmla="*/ 3871452 w 5574890"/>
                  <a:gd name="connsiteY18"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471067 w 5574890"/>
                  <a:gd name="connsiteY7" fmla="*/ 4983536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34205 w 5574890"/>
                  <a:gd name="connsiteY13" fmla="*/ 2072772 h 5619135"/>
                  <a:gd name="connsiteX14" fmla="*/ 457200 w 5574890"/>
                  <a:gd name="connsiteY14" fmla="*/ 1113503 h 5619135"/>
                  <a:gd name="connsiteX15" fmla="*/ 1172497 w 5574890"/>
                  <a:gd name="connsiteY15" fmla="*/ 346587 h 5619135"/>
                  <a:gd name="connsiteX16" fmla="*/ 2175387 w 5574890"/>
                  <a:gd name="connsiteY16" fmla="*/ 14748 h 5619135"/>
                  <a:gd name="connsiteX17" fmla="*/ 2839064 w 5574890"/>
                  <a:gd name="connsiteY17" fmla="*/ 0 h 5619135"/>
                  <a:gd name="connsiteX18" fmla="*/ 3871452 w 5574890"/>
                  <a:gd name="connsiteY18" fmla="*/ 154858 h 561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74890" h="5619135">
                    <a:moveTo>
                      <a:pt x="3871452" y="154858"/>
                    </a:moveTo>
                    <a:lnTo>
                      <a:pt x="4933335" y="884903"/>
                    </a:lnTo>
                    <a:lnTo>
                      <a:pt x="5269709" y="1690614"/>
                    </a:lnTo>
                    <a:lnTo>
                      <a:pt x="5493774" y="1998406"/>
                    </a:lnTo>
                    <a:lnTo>
                      <a:pt x="5479118" y="2555191"/>
                    </a:lnTo>
                    <a:lnTo>
                      <a:pt x="5574890" y="3193026"/>
                    </a:lnTo>
                    <a:lnTo>
                      <a:pt x="5093812" y="4376408"/>
                    </a:lnTo>
                    <a:lnTo>
                      <a:pt x="4471067" y="4983536"/>
                    </a:lnTo>
                    <a:lnTo>
                      <a:pt x="3193026" y="5619135"/>
                    </a:lnTo>
                    <a:lnTo>
                      <a:pt x="1231490" y="5257800"/>
                    </a:lnTo>
                    <a:lnTo>
                      <a:pt x="634181" y="4572000"/>
                    </a:lnTo>
                    <a:lnTo>
                      <a:pt x="265471" y="4306529"/>
                    </a:lnTo>
                    <a:lnTo>
                      <a:pt x="0" y="3193026"/>
                    </a:lnTo>
                    <a:lnTo>
                      <a:pt x="34205" y="2072772"/>
                    </a:lnTo>
                    <a:lnTo>
                      <a:pt x="457200" y="1113503"/>
                    </a:lnTo>
                    <a:lnTo>
                      <a:pt x="1172497" y="346587"/>
                    </a:lnTo>
                    <a:lnTo>
                      <a:pt x="2175387" y="14748"/>
                    </a:lnTo>
                    <a:lnTo>
                      <a:pt x="2839064" y="0"/>
                    </a:lnTo>
                    <a:lnTo>
                      <a:pt x="3871452" y="154858"/>
                    </a:lnTo>
                    <a:close/>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Freeform: Shape 120">
                <a:extLst>
                  <a:ext uri="{FF2B5EF4-FFF2-40B4-BE49-F238E27FC236}">
                    <a16:creationId xmlns:a16="http://schemas.microsoft.com/office/drawing/2014/main" id="{8E981A8D-A0C1-4931-89D3-3D794156C928}"/>
                  </a:ext>
                </a:extLst>
              </p:cNvPr>
              <p:cNvSpPr/>
              <p:nvPr/>
            </p:nvSpPr>
            <p:spPr bwMode="auto">
              <a:xfrm>
                <a:off x="7992095" y="644571"/>
                <a:ext cx="3862759" cy="2811779"/>
              </a:xfrm>
              <a:custGeom>
                <a:avLst/>
                <a:gdLst>
                  <a:gd name="connsiteX0" fmla="*/ 1216742 w 3856703"/>
                  <a:gd name="connsiteY0" fmla="*/ 0 h 2816942"/>
                  <a:gd name="connsiteX1" fmla="*/ 486697 w 3856703"/>
                  <a:gd name="connsiteY1" fmla="*/ 103239 h 2816942"/>
                  <a:gd name="connsiteX2" fmla="*/ 1054510 w 3856703"/>
                  <a:gd name="connsiteY2" fmla="*/ 471948 h 2816942"/>
                  <a:gd name="connsiteX3" fmla="*/ 1954161 w 3856703"/>
                  <a:gd name="connsiteY3" fmla="*/ 811161 h 2816942"/>
                  <a:gd name="connsiteX4" fmla="*/ 3229897 w 3856703"/>
                  <a:gd name="connsiteY4" fmla="*/ 1614948 h 2816942"/>
                  <a:gd name="connsiteX5" fmla="*/ 3746090 w 3856703"/>
                  <a:gd name="connsiteY5" fmla="*/ 2816942 h 2816942"/>
                  <a:gd name="connsiteX6" fmla="*/ 3856703 w 3856703"/>
                  <a:gd name="connsiteY6" fmla="*/ 2544097 h 2816942"/>
                  <a:gd name="connsiteX7" fmla="*/ 3635478 w 3856703"/>
                  <a:gd name="connsiteY7" fmla="*/ 1651819 h 2816942"/>
                  <a:gd name="connsiteX8" fmla="*/ 2846439 w 3856703"/>
                  <a:gd name="connsiteY8" fmla="*/ 803787 h 2816942"/>
                  <a:gd name="connsiteX9" fmla="*/ 2271252 w 3856703"/>
                  <a:gd name="connsiteY9" fmla="*/ 154858 h 2816942"/>
                  <a:gd name="connsiteX10" fmla="*/ 1039761 w 3856703"/>
                  <a:gd name="connsiteY10" fmla="*/ 449826 h 2816942"/>
                  <a:gd name="connsiteX11" fmla="*/ 803787 w 3856703"/>
                  <a:gd name="connsiteY11" fmla="*/ 1238865 h 2816942"/>
                  <a:gd name="connsiteX12" fmla="*/ 0 w 3856703"/>
                  <a:gd name="connsiteY12" fmla="*/ 457200 h 2816942"/>
                  <a:gd name="connsiteX13" fmla="*/ 1054510 w 3856703"/>
                  <a:gd name="connsiteY13" fmla="*/ 471948 h 2816942"/>
                  <a:gd name="connsiteX14" fmla="*/ 1216742 w 3856703"/>
                  <a:gd name="connsiteY14" fmla="*/ 0 h 2816942"/>
                  <a:gd name="connsiteX0" fmla="*/ 1222567 w 3862528"/>
                  <a:gd name="connsiteY0" fmla="*/ 0 h 2816942"/>
                  <a:gd name="connsiteX1" fmla="*/ 492522 w 3862528"/>
                  <a:gd name="connsiteY1" fmla="*/ 103239 h 2816942"/>
                  <a:gd name="connsiteX2" fmla="*/ 1060335 w 3862528"/>
                  <a:gd name="connsiteY2" fmla="*/ 471948 h 2816942"/>
                  <a:gd name="connsiteX3" fmla="*/ 1959986 w 3862528"/>
                  <a:gd name="connsiteY3" fmla="*/ 811161 h 2816942"/>
                  <a:gd name="connsiteX4" fmla="*/ 3235722 w 3862528"/>
                  <a:gd name="connsiteY4" fmla="*/ 1614948 h 2816942"/>
                  <a:gd name="connsiteX5" fmla="*/ 3751915 w 3862528"/>
                  <a:gd name="connsiteY5" fmla="*/ 2816942 h 2816942"/>
                  <a:gd name="connsiteX6" fmla="*/ 3862528 w 3862528"/>
                  <a:gd name="connsiteY6" fmla="*/ 2544097 h 2816942"/>
                  <a:gd name="connsiteX7" fmla="*/ 3641303 w 3862528"/>
                  <a:gd name="connsiteY7" fmla="*/ 1651819 h 2816942"/>
                  <a:gd name="connsiteX8" fmla="*/ 2852264 w 3862528"/>
                  <a:gd name="connsiteY8" fmla="*/ 803787 h 2816942"/>
                  <a:gd name="connsiteX9" fmla="*/ 2277077 w 3862528"/>
                  <a:gd name="connsiteY9" fmla="*/ 154858 h 2816942"/>
                  <a:gd name="connsiteX10" fmla="*/ 1045586 w 3862528"/>
                  <a:gd name="connsiteY10" fmla="*/ 449826 h 2816942"/>
                  <a:gd name="connsiteX11" fmla="*/ 809612 w 3862528"/>
                  <a:gd name="connsiteY11" fmla="*/ 1238865 h 2816942"/>
                  <a:gd name="connsiteX12" fmla="*/ 0 w 3862528"/>
                  <a:gd name="connsiteY12" fmla="*/ 486325 h 2816942"/>
                  <a:gd name="connsiteX13" fmla="*/ 1060335 w 3862528"/>
                  <a:gd name="connsiteY13" fmla="*/ 471948 h 2816942"/>
                  <a:gd name="connsiteX14" fmla="*/ 1222567 w 3862528"/>
                  <a:gd name="connsiteY14" fmla="*/ 0 h 2816942"/>
                  <a:gd name="connsiteX0" fmla="*/ 1201133 w 3841094"/>
                  <a:gd name="connsiteY0" fmla="*/ 0 h 2816942"/>
                  <a:gd name="connsiteX1" fmla="*/ 471088 w 3841094"/>
                  <a:gd name="connsiteY1" fmla="*/ 103239 h 2816942"/>
                  <a:gd name="connsiteX2" fmla="*/ 1038901 w 3841094"/>
                  <a:gd name="connsiteY2" fmla="*/ 471948 h 2816942"/>
                  <a:gd name="connsiteX3" fmla="*/ 1938552 w 3841094"/>
                  <a:gd name="connsiteY3" fmla="*/ 811161 h 2816942"/>
                  <a:gd name="connsiteX4" fmla="*/ 3214288 w 3841094"/>
                  <a:gd name="connsiteY4" fmla="*/ 1614948 h 2816942"/>
                  <a:gd name="connsiteX5" fmla="*/ 3730481 w 3841094"/>
                  <a:gd name="connsiteY5" fmla="*/ 2816942 h 2816942"/>
                  <a:gd name="connsiteX6" fmla="*/ 3841094 w 3841094"/>
                  <a:gd name="connsiteY6" fmla="*/ 2544097 h 2816942"/>
                  <a:gd name="connsiteX7" fmla="*/ 3619869 w 3841094"/>
                  <a:gd name="connsiteY7" fmla="*/ 1651819 h 2816942"/>
                  <a:gd name="connsiteX8" fmla="*/ 2830830 w 3841094"/>
                  <a:gd name="connsiteY8" fmla="*/ 803787 h 2816942"/>
                  <a:gd name="connsiteX9" fmla="*/ 2255643 w 3841094"/>
                  <a:gd name="connsiteY9" fmla="*/ 154858 h 2816942"/>
                  <a:gd name="connsiteX10" fmla="*/ 1024152 w 3841094"/>
                  <a:gd name="connsiteY10" fmla="*/ 449826 h 2816942"/>
                  <a:gd name="connsiteX11" fmla="*/ 788178 w 3841094"/>
                  <a:gd name="connsiteY11" fmla="*/ 1238865 h 2816942"/>
                  <a:gd name="connsiteX12" fmla="*/ 0 w 3841094"/>
                  <a:gd name="connsiteY12" fmla="*/ 488706 h 2816942"/>
                  <a:gd name="connsiteX13" fmla="*/ 1038901 w 3841094"/>
                  <a:gd name="connsiteY13" fmla="*/ 471948 h 2816942"/>
                  <a:gd name="connsiteX14" fmla="*/ 1201133 w 3841094"/>
                  <a:gd name="connsiteY14" fmla="*/ 0 h 2816942"/>
                  <a:gd name="connsiteX0" fmla="*/ 1208278 w 3848239"/>
                  <a:gd name="connsiteY0" fmla="*/ 0 h 2816942"/>
                  <a:gd name="connsiteX1" fmla="*/ 478233 w 3848239"/>
                  <a:gd name="connsiteY1" fmla="*/ 103239 h 2816942"/>
                  <a:gd name="connsiteX2" fmla="*/ 1046046 w 3848239"/>
                  <a:gd name="connsiteY2" fmla="*/ 471948 h 2816942"/>
                  <a:gd name="connsiteX3" fmla="*/ 1945697 w 3848239"/>
                  <a:gd name="connsiteY3" fmla="*/ 811161 h 2816942"/>
                  <a:gd name="connsiteX4" fmla="*/ 3221433 w 3848239"/>
                  <a:gd name="connsiteY4" fmla="*/ 1614948 h 2816942"/>
                  <a:gd name="connsiteX5" fmla="*/ 3737626 w 3848239"/>
                  <a:gd name="connsiteY5" fmla="*/ 2816942 h 2816942"/>
                  <a:gd name="connsiteX6" fmla="*/ 3848239 w 3848239"/>
                  <a:gd name="connsiteY6" fmla="*/ 2544097 h 2816942"/>
                  <a:gd name="connsiteX7" fmla="*/ 3627014 w 3848239"/>
                  <a:gd name="connsiteY7" fmla="*/ 1651819 h 2816942"/>
                  <a:gd name="connsiteX8" fmla="*/ 2837975 w 3848239"/>
                  <a:gd name="connsiteY8" fmla="*/ 803787 h 2816942"/>
                  <a:gd name="connsiteX9" fmla="*/ 2262788 w 3848239"/>
                  <a:gd name="connsiteY9" fmla="*/ 154858 h 2816942"/>
                  <a:gd name="connsiteX10" fmla="*/ 1031297 w 3848239"/>
                  <a:gd name="connsiteY10" fmla="*/ 449826 h 2816942"/>
                  <a:gd name="connsiteX11" fmla="*/ 795323 w 3848239"/>
                  <a:gd name="connsiteY11" fmla="*/ 1238865 h 2816942"/>
                  <a:gd name="connsiteX12" fmla="*/ 0 w 3848239"/>
                  <a:gd name="connsiteY12" fmla="*/ 481561 h 2816942"/>
                  <a:gd name="connsiteX13" fmla="*/ 1046046 w 3848239"/>
                  <a:gd name="connsiteY13" fmla="*/ 471948 h 2816942"/>
                  <a:gd name="connsiteX14" fmla="*/ 1208278 w 3848239"/>
                  <a:gd name="connsiteY14" fmla="*/ 0 h 2816942"/>
                  <a:gd name="connsiteX0" fmla="*/ 1205896 w 3845857"/>
                  <a:gd name="connsiteY0" fmla="*/ 0 h 2816942"/>
                  <a:gd name="connsiteX1" fmla="*/ 475851 w 3845857"/>
                  <a:gd name="connsiteY1" fmla="*/ 103239 h 2816942"/>
                  <a:gd name="connsiteX2" fmla="*/ 1043664 w 3845857"/>
                  <a:gd name="connsiteY2" fmla="*/ 471948 h 2816942"/>
                  <a:gd name="connsiteX3" fmla="*/ 1943315 w 3845857"/>
                  <a:gd name="connsiteY3" fmla="*/ 811161 h 2816942"/>
                  <a:gd name="connsiteX4" fmla="*/ 3219051 w 3845857"/>
                  <a:gd name="connsiteY4" fmla="*/ 1614948 h 2816942"/>
                  <a:gd name="connsiteX5" fmla="*/ 3735244 w 3845857"/>
                  <a:gd name="connsiteY5" fmla="*/ 2816942 h 2816942"/>
                  <a:gd name="connsiteX6" fmla="*/ 3845857 w 3845857"/>
                  <a:gd name="connsiteY6" fmla="*/ 2544097 h 2816942"/>
                  <a:gd name="connsiteX7" fmla="*/ 3624632 w 3845857"/>
                  <a:gd name="connsiteY7" fmla="*/ 1651819 h 2816942"/>
                  <a:gd name="connsiteX8" fmla="*/ 2835593 w 3845857"/>
                  <a:gd name="connsiteY8" fmla="*/ 803787 h 2816942"/>
                  <a:gd name="connsiteX9" fmla="*/ 2260406 w 3845857"/>
                  <a:gd name="connsiteY9" fmla="*/ 154858 h 2816942"/>
                  <a:gd name="connsiteX10" fmla="*/ 1028915 w 3845857"/>
                  <a:gd name="connsiteY10" fmla="*/ 449826 h 2816942"/>
                  <a:gd name="connsiteX11" fmla="*/ 792941 w 3845857"/>
                  <a:gd name="connsiteY11" fmla="*/ 1238865 h 2816942"/>
                  <a:gd name="connsiteX12" fmla="*/ 0 w 3845857"/>
                  <a:gd name="connsiteY12" fmla="*/ 483943 h 2816942"/>
                  <a:gd name="connsiteX13" fmla="*/ 1043664 w 3845857"/>
                  <a:gd name="connsiteY13" fmla="*/ 471948 h 2816942"/>
                  <a:gd name="connsiteX14" fmla="*/ 1205896 w 3845857"/>
                  <a:gd name="connsiteY14" fmla="*/ 0 h 2816942"/>
                  <a:gd name="connsiteX0" fmla="*/ 1205896 w 3845857"/>
                  <a:gd name="connsiteY0" fmla="*/ 0 h 2816942"/>
                  <a:gd name="connsiteX1" fmla="*/ 502048 w 3845857"/>
                  <a:gd name="connsiteY1" fmla="*/ 141344 h 2816942"/>
                  <a:gd name="connsiteX2" fmla="*/ 1043664 w 3845857"/>
                  <a:gd name="connsiteY2" fmla="*/ 471948 h 2816942"/>
                  <a:gd name="connsiteX3" fmla="*/ 1943315 w 3845857"/>
                  <a:gd name="connsiteY3" fmla="*/ 811161 h 2816942"/>
                  <a:gd name="connsiteX4" fmla="*/ 3219051 w 3845857"/>
                  <a:gd name="connsiteY4" fmla="*/ 1614948 h 2816942"/>
                  <a:gd name="connsiteX5" fmla="*/ 3735244 w 3845857"/>
                  <a:gd name="connsiteY5" fmla="*/ 2816942 h 2816942"/>
                  <a:gd name="connsiteX6" fmla="*/ 3845857 w 3845857"/>
                  <a:gd name="connsiteY6" fmla="*/ 2544097 h 2816942"/>
                  <a:gd name="connsiteX7" fmla="*/ 3624632 w 3845857"/>
                  <a:gd name="connsiteY7" fmla="*/ 1651819 h 2816942"/>
                  <a:gd name="connsiteX8" fmla="*/ 2835593 w 3845857"/>
                  <a:gd name="connsiteY8" fmla="*/ 803787 h 2816942"/>
                  <a:gd name="connsiteX9" fmla="*/ 2260406 w 3845857"/>
                  <a:gd name="connsiteY9" fmla="*/ 154858 h 2816942"/>
                  <a:gd name="connsiteX10" fmla="*/ 1028915 w 3845857"/>
                  <a:gd name="connsiteY10" fmla="*/ 449826 h 2816942"/>
                  <a:gd name="connsiteX11" fmla="*/ 792941 w 3845857"/>
                  <a:gd name="connsiteY11" fmla="*/ 1238865 h 2816942"/>
                  <a:gd name="connsiteX12" fmla="*/ 0 w 3845857"/>
                  <a:gd name="connsiteY12" fmla="*/ 483943 h 2816942"/>
                  <a:gd name="connsiteX13" fmla="*/ 1043664 w 3845857"/>
                  <a:gd name="connsiteY13" fmla="*/ 471948 h 2816942"/>
                  <a:gd name="connsiteX14" fmla="*/ 1205896 w 3845857"/>
                  <a:gd name="connsiteY14" fmla="*/ 0 h 2816942"/>
                  <a:gd name="connsiteX0" fmla="*/ 1205896 w 3845857"/>
                  <a:gd name="connsiteY0" fmla="*/ 0 h 2816942"/>
                  <a:gd name="connsiteX1" fmla="*/ 485378 w 3845857"/>
                  <a:gd name="connsiteY1" fmla="*/ 100857 h 2816942"/>
                  <a:gd name="connsiteX2" fmla="*/ 1043664 w 3845857"/>
                  <a:gd name="connsiteY2" fmla="*/ 471948 h 2816942"/>
                  <a:gd name="connsiteX3" fmla="*/ 1943315 w 3845857"/>
                  <a:gd name="connsiteY3" fmla="*/ 811161 h 2816942"/>
                  <a:gd name="connsiteX4" fmla="*/ 3219051 w 3845857"/>
                  <a:gd name="connsiteY4" fmla="*/ 1614948 h 2816942"/>
                  <a:gd name="connsiteX5" fmla="*/ 3735244 w 3845857"/>
                  <a:gd name="connsiteY5" fmla="*/ 2816942 h 2816942"/>
                  <a:gd name="connsiteX6" fmla="*/ 3845857 w 3845857"/>
                  <a:gd name="connsiteY6" fmla="*/ 2544097 h 2816942"/>
                  <a:gd name="connsiteX7" fmla="*/ 3624632 w 3845857"/>
                  <a:gd name="connsiteY7" fmla="*/ 1651819 h 2816942"/>
                  <a:gd name="connsiteX8" fmla="*/ 2835593 w 3845857"/>
                  <a:gd name="connsiteY8" fmla="*/ 803787 h 2816942"/>
                  <a:gd name="connsiteX9" fmla="*/ 2260406 w 3845857"/>
                  <a:gd name="connsiteY9" fmla="*/ 154858 h 2816942"/>
                  <a:gd name="connsiteX10" fmla="*/ 1028915 w 3845857"/>
                  <a:gd name="connsiteY10" fmla="*/ 449826 h 2816942"/>
                  <a:gd name="connsiteX11" fmla="*/ 792941 w 3845857"/>
                  <a:gd name="connsiteY11" fmla="*/ 1238865 h 2816942"/>
                  <a:gd name="connsiteX12" fmla="*/ 0 w 3845857"/>
                  <a:gd name="connsiteY12" fmla="*/ 483943 h 2816942"/>
                  <a:gd name="connsiteX13" fmla="*/ 1043664 w 3845857"/>
                  <a:gd name="connsiteY13" fmla="*/ 471948 h 2816942"/>
                  <a:gd name="connsiteX14" fmla="*/ 1205896 w 3845857"/>
                  <a:gd name="connsiteY14" fmla="*/ 0 h 2816942"/>
                  <a:gd name="connsiteX0" fmla="*/ 1224949 w 3845857"/>
                  <a:gd name="connsiteY0" fmla="*/ 0 h 2821705"/>
                  <a:gd name="connsiteX1" fmla="*/ 485378 w 3845857"/>
                  <a:gd name="connsiteY1" fmla="*/ 105620 h 2821705"/>
                  <a:gd name="connsiteX2" fmla="*/ 1043664 w 3845857"/>
                  <a:gd name="connsiteY2" fmla="*/ 476711 h 2821705"/>
                  <a:gd name="connsiteX3" fmla="*/ 1943315 w 3845857"/>
                  <a:gd name="connsiteY3" fmla="*/ 815924 h 2821705"/>
                  <a:gd name="connsiteX4" fmla="*/ 3219051 w 3845857"/>
                  <a:gd name="connsiteY4" fmla="*/ 1619711 h 2821705"/>
                  <a:gd name="connsiteX5" fmla="*/ 3735244 w 3845857"/>
                  <a:gd name="connsiteY5" fmla="*/ 2821705 h 2821705"/>
                  <a:gd name="connsiteX6" fmla="*/ 3845857 w 3845857"/>
                  <a:gd name="connsiteY6" fmla="*/ 2548860 h 2821705"/>
                  <a:gd name="connsiteX7" fmla="*/ 3624632 w 3845857"/>
                  <a:gd name="connsiteY7" fmla="*/ 1656582 h 2821705"/>
                  <a:gd name="connsiteX8" fmla="*/ 2835593 w 3845857"/>
                  <a:gd name="connsiteY8" fmla="*/ 808550 h 2821705"/>
                  <a:gd name="connsiteX9" fmla="*/ 2260406 w 3845857"/>
                  <a:gd name="connsiteY9" fmla="*/ 159621 h 2821705"/>
                  <a:gd name="connsiteX10" fmla="*/ 1028915 w 3845857"/>
                  <a:gd name="connsiteY10" fmla="*/ 454589 h 2821705"/>
                  <a:gd name="connsiteX11" fmla="*/ 792941 w 3845857"/>
                  <a:gd name="connsiteY11" fmla="*/ 1243628 h 2821705"/>
                  <a:gd name="connsiteX12" fmla="*/ 0 w 3845857"/>
                  <a:gd name="connsiteY12" fmla="*/ 488706 h 2821705"/>
                  <a:gd name="connsiteX13" fmla="*/ 1043664 w 3845857"/>
                  <a:gd name="connsiteY13" fmla="*/ 476711 h 2821705"/>
                  <a:gd name="connsiteX14" fmla="*/ 1224949 w 3845857"/>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45697 w 3848239"/>
                  <a:gd name="connsiteY3" fmla="*/ 815924 h 2821705"/>
                  <a:gd name="connsiteX4" fmla="*/ 3221433 w 3848239"/>
                  <a:gd name="connsiteY4" fmla="*/ 1619711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31297 w 3848239"/>
                  <a:gd name="connsiteY10" fmla="*/ 454589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45697 w 3848239"/>
                  <a:gd name="connsiteY3" fmla="*/ 815924 h 2821705"/>
                  <a:gd name="connsiteX4" fmla="*/ 3221433 w 3848239"/>
                  <a:gd name="connsiteY4" fmla="*/ 1619711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67131 w 3848239"/>
                  <a:gd name="connsiteY3" fmla="*/ 830214 h 2821705"/>
                  <a:gd name="connsiteX4" fmla="*/ 3221433 w 3848239"/>
                  <a:gd name="connsiteY4" fmla="*/ 1619711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62367 w 3848239"/>
                  <a:gd name="connsiteY3" fmla="*/ 827833 h 2821705"/>
                  <a:gd name="connsiteX4" fmla="*/ 3221433 w 3848239"/>
                  <a:gd name="connsiteY4" fmla="*/ 1619711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62367 w 3848239"/>
                  <a:gd name="connsiteY3" fmla="*/ 827833 h 2821705"/>
                  <a:gd name="connsiteX4" fmla="*/ 3223814 w 3848239"/>
                  <a:gd name="connsiteY4" fmla="*/ 1626856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62367 w 3848239"/>
                  <a:gd name="connsiteY3" fmla="*/ 827833 h 2821705"/>
                  <a:gd name="connsiteX4" fmla="*/ 3223814 w 3848239"/>
                  <a:gd name="connsiteY4" fmla="*/ 1626856 h 2821705"/>
                  <a:gd name="connsiteX5" fmla="*/ 3737626 w 3848239"/>
                  <a:gd name="connsiteY5" fmla="*/ 2821705 h 2821705"/>
                  <a:gd name="connsiteX6" fmla="*/ 3848239 w 3848239"/>
                  <a:gd name="connsiteY6" fmla="*/ 2548860 h 2821705"/>
                  <a:gd name="connsiteX7" fmla="*/ 3646067 w 3848239"/>
                  <a:gd name="connsiteY7" fmla="*/ 1673254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62528"/>
                  <a:gd name="connsiteY0" fmla="*/ 0 h 2821705"/>
                  <a:gd name="connsiteX1" fmla="*/ 487760 w 3862528"/>
                  <a:gd name="connsiteY1" fmla="*/ 105620 h 2821705"/>
                  <a:gd name="connsiteX2" fmla="*/ 1046046 w 3862528"/>
                  <a:gd name="connsiteY2" fmla="*/ 476711 h 2821705"/>
                  <a:gd name="connsiteX3" fmla="*/ 1962367 w 3862528"/>
                  <a:gd name="connsiteY3" fmla="*/ 827833 h 2821705"/>
                  <a:gd name="connsiteX4" fmla="*/ 3223814 w 3862528"/>
                  <a:gd name="connsiteY4" fmla="*/ 1626856 h 2821705"/>
                  <a:gd name="connsiteX5" fmla="*/ 3737626 w 3862528"/>
                  <a:gd name="connsiteY5" fmla="*/ 2821705 h 2821705"/>
                  <a:gd name="connsiteX6" fmla="*/ 3862528 w 3862528"/>
                  <a:gd name="connsiteY6" fmla="*/ 2548860 h 2821705"/>
                  <a:gd name="connsiteX7" fmla="*/ 3646067 w 3862528"/>
                  <a:gd name="connsiteY7" fmla="*/ 1673254 h 2821705"/>
                  <a:gd name="connsiteX8" fmla="*/ 2837975 w 3862528"/>
                  <a:gd name="connsiteY8" fmla="*/ 808550 h 2821705"/>
                  <a:gd name="connsiteX9" fmla="*/ 2262788 w 3862528"/>
                  <a:gd name="connsiteY9" fmla="*/ 159621 h 2821705"/>
                  <a:gd name="connsiteX10" fmla="*/ 1043205 w 3862528"/>
                  <a:gd name="connsiteY10" fmla="*/ 476023 h 2821705"/>
                  <a:gd name="connsiteX11" fmla="*/ 795323 w 3862528"/>
                  <a:gd name="connsiteY11" fmla="*/ 1243628 h 2821705"/>
                  <a:gd name="connsiteX12" fmla="*/ 0 w 3862528"/>
                  <a:gd name="connsiteY12" fmla="*/ 486325 h 2821705"/>
                  <a:gd name="connsiteX13" fmla="*/ 1046046 w 3862528"/>
                  <a:gd name="connsiteY13" fmla="*/ 476711 h 2821705"/>
                  <a:gd name="connsiteX14" fmla="*/ 1227331 w 3862528"/>
                  <a:gd name="connsiteY14" fmla="*/ 0 h 2821705"/>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46067 w 3862528"/>
                  <a:gd name="connsiteY7" fmla="*/ 1673254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54844 w 3862528"/>
                  <a:gd name="connsiteY7" fmla="*/ 1675888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98732 w 3862528"/>
                  <a:gd name="connsiteY7" fmla="*/ 1675010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55721 w 3862528"/>
                  <a:gd name="connsiteY7" fmla="*/ 1687299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47821 w 3862528"/>
                  <a:gd name="connsiteY7" fmla="*/ 1706610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5766 w 3862528"/>
                  <a:gd name="connsiteY9" fmla="*/ 1517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3133 w 3862528"/>
                  <a:gd name="connsiteY9" fmla="*/ 153476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47867 w 3862528"/>
                  <a:gd name="connsiteY9" fmla="*/ 173664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60968 w 3862528"/>
                  <a:gd name="connsiteY13" fmla="*/ 475833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39901 w 3862528"/>
                  <a:gd name="connsiteY13" fmla="*/ 446867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30916 w 3862528"/>
                  <a:gd name="connsiteY10" fmla="*/ 476023 h 2812179"/>
                  <a:gd name="connsiteX11" fmla="*/ 795323 w 3862528"/>
                  <a:gd name="connsiteY11" fmla="*/ 1243628 h 2812179"/>
                  <a:gd name="connsiteX12" fmla="*/ 0 w 3862528"/>
                  <a:gd name="connsiteY12" fmla="*/ 486325 h 2812179"/>
                  <a:gd name="connsiteX13" fmla="*/ 1039901 w 3862528"/>
                  <a:gd name="connsiteY13" fmla="*/ 446867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4960 w 3862528"/>
                  <a:gd name="connsiteY10" fmla="*/ 476023 h 2812179"/>
                  <a:gd name="connsiteX11" fmla="*/ 795323 w 3862528"/>
                  <a:gd name="connsiteY11" fmla="*/ 1243628 h 2812179"/>
                  <a:gd name="connsiteX12" fmla="*/ 0 w 3862528"/>
                  <a:gd name="connsiteY12" fmla="*/ 486325 h 2812179"/>
                  <a:gd name="connsiteX13" fmla="*/ 1039901 w 3862528"/>
                  <a:gd name="connsiteY13" fmla="*/ 446867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4960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5834 h 2812179"/>
                  <a:gd name="connsiteX14" fmla="*/ 1227331 w 3862528"/>
                  <a:gd name="connsiteY14" fmla="*/ 0 h 2812179"/>
                  <a:gd name="connsiteX0" fmla="*/ 1227331 w 3862528"/>
                  <a:gd name="connsiteY0" fmla="*/ 0 h 2812179"/>
                  <a:gd name="connsiteX1" fmla="*/ 492149 w 3862528"/>
                  <a:gd name="connsiteY1" fmla="*/ 102109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4960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5834 h 2812179"/>
                  <a:gd name="connsiteX14" fmla="*/ 1227331 w 3862528"/>
                  <a:gd name="connsiteY14" fmla="*/ 0 h 2812179"/>
                  <a:gd name="connsiteX0" fmla="*/ 1229087 w 3864284"/>
                  <a:gd name="connsiteY0" fmla="*/ 0 h 2812179"/>
                  <a:gd name="connsiteX1" fmla="*/ 493905 w 3864284"/>
                  <a:gd name="connsiteY1" fmla="*/ 102109 h 2812179"/>
                  <a:gd name="connsiteX2" fmla="*/ 1047802 w 3864284"/>
                  <a:gd name="connsiteY2" fmla="*/ 476711 h 2812179"/>
                  <a:gd name="connsiteX3" fmla="*/ 1964123 w 3864284"/>
                  <a:gd name="connsiteY3" fmla="*/ 827833 h 2812179"/>
                  <a:gd name="connsiteX4" fmla="*/ 3221181 w 3864284"/>
                  <a:gd name="connsiteY4" fmla="*/ 1624223 h 2812179"/>
                  <a:gd name="connsiteX5" fmla="*/ 3722711 w 3864284"/>
                  <a:gd name="connsiteY5" fmla="*/ 2812179 h 2812179"/>
                  <a:gd name="connsiteX6" fmla="*/ 3864284 w 3864284"/>
                  <a:gd name="connsiteY6" fmla="*/ 2548860 h 2812179"/>
                  <a:gd name="connsiteX7" fmla="*/ 3655722 w 3864284"/>
                  <a:gd name="connsiteY7" fmla="*/ 1689932 h 2812179"/>
                  <a:gd name="connsiteX8" fmla="*/ 2839731 w 3864284"/>
                  <a:gd name="connsiteY8" fmla="*/ 808550 h 2812179"/>
                  <a:gd name="connsiteX9" fmla="*/ 2256645 w 3864284"/>
                  <a:gd name="connsiteY9" fmla="*/ 153475 h 2812179"/>
                  <a:gd name="connsiteX10" fmla="*/ 1046716 w 3864284"/>
                  <a:gd name="connsiteY10" fmla="*/ 476023 h 2812179"/>
                  <a:gd name="connsiteX11" fmla="*/ 797079 w 3864284"/>
                  <a:gd name="connsiteY11" fmla="*/ 1243628 h 2812179"/>
                  <a:gd name="connsiteX12" fmla="*/ 0 w 3864284"/>
                  <a:gd name="connsiteY12" fmla="*/ 484569 h 2812179"/>
                  <a:gd name="connsiteX13" fmla="*/ 1047802 w 3864284"/>
                  <a:gd name="connsiteY13" fmla="*/ 475834 h 2812179"/>
                  <a:gd name="connsiteX14" fmla="*/ 1229087 w 3864284"/>
                  <a:gd name="connsiteY14" fmla="*/ 0 h 2812179"/>
                  <a:gd name="connsiteX0" fmla="*/ 1220294 w 3855491"/>
                  <a:gd name="connsiteY0" fmla="*/ 0 h 2812179"/>
                  <a:gd name="connsiteX1" fmla="*/ 485112 w 3855491"/>
                  <a:gd name="connsiteY1" fmla="*/ 102109 h 2812179"/>
                  <a:gd name="connsiteX2" fmla="*/ 1039009 w 3855491"/>
                  <a:gd name="connsiteY2" fmla="*/ 476711 h 2812179"/>
                  <a:gd name="connsiteX3" fmla="*/ 1955330 w 3855491"/>
                  <a:gd name="connsiteY3" fmla="*/ 827833 h 2812179"/>
                  <a:gd name="connsiteX4" fmla="*/ 3212388 w 3855491"/>
                  <a:gd name="connsiteY4" fmla="*/ 1624223 h 2812179"/>
                  <a:gd name="connsiteX5" fmla="*/ 3713918 w 3855491"/>
                  <a:gd name="connsiteY5" fmla="*/ 2812179 h 2812179"/>
                  <a:gd name="connsiteX6" fmla="*/ 3855491 w 3855491"/>
                  <a:gd name="connsiteY6" fmla="*/ 2548860 h 2812179"/>
                  <a:gd name="connsiteX7" fmla="*/ 3646929 w 3855491"/>
                  <a:gd name="connsiteY7" fmla="*/ 1689932 h 2812179"/>
                  <a:gd name="connsiteX8" fmla="*/ 2830938 w 3855491"/>
                  <a:gd name="connsiteY8" fmla="*/ 808550 h 2812179"/>
                  <a:gd name="connsiteX9" fmla="*/ 2247852 w 3855491"/>
                  <a:gd name="connsiteY9" fmla="*/ 153475 h 2812179"/>
                  <a:gd name="connsiteX10" fmla="*/ 1037923 w 3855491"/>
                  <a:gd name="connsiteY10" fmla="*/ 476023 h 2812179"/>
                  <a:gd name="connsiteX11" fmla="*/ 788286 w 3855491"/>
                  <a:gd name="connsiteY11" fmla="*/ 1243628 h 2812179"/>
                  <a:gd name="connsiteX12" fmla="*/ 0 w 3855491"/>
                  <a:gd name="connsiteY12" fmla="*/ 504109 h 2812179"/>
                  <a:gd name="connsiteX13" fmla="*/ 1039009 w 3855491"/>
                  <a:gd name="connsiteY13" fmla="*/ 475834 h 2812179"/>
                  <a:gd name="connsiteX14" fmla="*/ 1220294 w 3855491"/>
                  <a:gd name="connsiteY14" fmla="*/ 0 h 2812179"/>
                  <a:gd name="connsiteX0" fmla="*/ 1230064 w 3865261"/>
                  <a:gd name="connsiteY0" fmla="*/ 0 h 2812179"/>
                  <a:gd name="connsiteX1" fmla="*/ 494882 w 3865261"/>
                  <a:gd name="connsiteY1" fmla="*/ 102109 h 2812179"/>
                  <a:gd name="connsiteX2" fmla="*/ 1048779 w 3865261"/>
                  <a:gd name="connsiteY2" fmla="*/ 476711 h 2812179"/>
                  <a:gd name="connsiteX3" fmla="*/ 1965100 w 3865261"/>
                  <a:gd name="connsiteY3" fmla="*/ 827833 h 2812179"/>
                  <a:gd name="connsiteX4" fmla="*/ 3222158 w 3865261"/>
                  <a:gd name="connsiteY4" fmla="*/ 1624223 h 2812179"/>
                  <a:gd name="connsiteX5" fmla="*/ 3723688 w 3865261"/>
                  <a:gd name="connsiteY5" fmla="*/ 2812179 h 2812179"/>
                  <a:gd name="connsiteX6" fmla="*/ 3865261 w 3865261"/>
                  <a:gd name="connsiteY6" fmla="*/ 2548860 h 2812179"/>
                  <a:gd name="connsiteX7" fmla="*/ 3656699 w 3865261"/>
                  <a:gd name="connsiteY7" fmla="*/ 1689932 h 2812179"/>
                  <a:gd name="connsiteX8" fmla="*/ 2840708 w 3865261"/>
                  <a:gd name="connsiteY8" fmla="*/ 808550 h 2812179"/>
                  <a:gd name="connsiteX9" fmla="*/ 2257622 w 3865261"/>
                  <a:gd name="connsiteY9" fmla="*/ 153475 h 2812179"/>
                  <a:gd name="connsiteX10" fmla="*/ 1047693 w 3865261"/>
                  <a:gd name="connsiteY10" fmla="*/ 476023 h 2812179"/>
                  <a:gd name="connsiteX11" fmla="*/ 798056 w 3865261"/>
                  <a:gd name="connsiteY11" fmla="*/ 1243628 h 2812179"/>
                  <a:gd name="connsiteX12" fmla="*/ 0 w 3865261"/>
                  <a:gd name="connsiteY12" fmla="*/ 483592 h 2812179"/>
                  <a:gd name="connsiteX13" fmla="*/ 1048779 w 3865261"/>
                  <a:gd name="connsiteY13" fmla="*/ 475834 h 2812179"/>
                  <a:gd name="connsiteX14" fmla="*/ 1230064 w 3865261"/>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0204 w 3863307"/>
                  <a:gd name="connsiteY4" fmla="*/ 1624223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38754 w 3863307"/>
                  <a:gd name="connsiteY8" fmla="*/ 808550 h 2812179"/>
                  <a:gd name="connsiteX9" fmla="*/ 2255668 w 3863307"/>
                  <a:gd name="connsiteY9" fmla="*/ 153475 h 2812179"/>
                  <a:gd name="connsiteX10" fmla="*/ 1045739 w 3863307"/>
                  <a:gd name="connsiteY10" fmla="*/ 476023 h 2812179"/>
                  <a:gd name="connsiteX11" fmla="*/ 796102 w 3863307"/>
                  <a:gd name="connsiteY11" fmla="*/ 1243628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0204 w 3863307"/>
                  <a:gd name="connsiteY4" fmla="*/ 1624223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6102 w 3863307"/>
                  <a:gd name="connsiteY11" fmla="*/ 1243628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1959 w 3863307"/>
                  <a:gd name="connsiteY4" fmla="*/ 1624223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6102 w 3863307"/>
                  <a:gd name="connsiteY11" fmla="*/ 1243628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6102 w 3863307"/>
                  <a:gd name="connsiteY11" fmla="*/ 1243628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801178 w 3863307"/>
                  <a:gd name="connsiteY11" fmla="*/ 1230430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9415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7385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74894 w 3863307"/>
                  <a:gd name="connsiteY1" fmla="*/ 194850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7385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3947 w 3863307"/>
                  <a:gd name="connsiteY1" fmla="*/ 211521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7385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82039 w 3863307"/>
                  <a:gd name="connsiteY1" fmla="*/ 194850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7385 h 2812179"/>
                  <a:gd name="connsiteX12" fmla="*/ 0 w 3863307"/>
                  <a:gd name="connsiteY12" fmla="*/ 484569 h 2812179"/>
                  <a:gd name="connsiteX13" fmla="*/ 1046825 w 3863307"/>
                  <a:gd name="connsiteY13" fmla="*/ 475834 h 2812179"/>
                  <a:gd name="connsiteX14" fmla="*/ 1228110 w 3863307"/>
                  <a:gd name="connsiteY14" fmla="*/ 0 h 281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3307" h="2812179">
                    <a:moveTo>
                      <a:pt x="1228110" y="0"/>
                    </a:moveTo>
                    <a:lnTo>
                      <a:pt x="482039" y="194850"/>
                    </a:lnTo>
                    <a:lnTo>
                      <a:pt x="1046825" y="476711"/>
                    </a:lnTo>
                    <a:lnTo>
                      <a:pt x="1963146" y="827833"/>
                    </a:lnTo>
                    <a:lnTo>
                      <a:pt x="3222837" y="1625979"/>
                    </a:lnTo>
                    <a:lnTo>
                      <a:pt x="3721734" y="2812179"/>
                    </a:lnTo>
                    <a:lnTo>
                      <a:pt x="3863307" y="2548860"/>
                    </a:lnTo>
                    <a:lnTo>
                      <a:pt x="3654745" y="1689932"/>
                    </a:lnTo>
                    <a:lnTo>
                      <a:pt x="2842662" y="809527"/>
                    </a:lnTo>
                    <a:lnTo>
                      <a:pt x="2255668" y="153475"/>
                    </a:lnTo>
                    <a:lnTo>
                      <a:pt x="1045739" y="476023"/>
                    </a:lnTo>
                    <a:lnTo>
                      <a:pt x="799148" y="1227385"/>
                    </a:lnTo>
                    <a:lnTo>
                      <a:pt x="0" y="484569"/>
                    </a:lnTo>
                    <a:lnTo>
                      <a:pt x="1046825" y="475834"/>
                    </a:lnTo>
                    <a:lnTo>
                      <a:pt x="1228110" y="0"/>
                    </a:lnTo>
                    <a:close/>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Freeform: Shape 121">
                <a:extLst>
                  <a:ext uri="{FF2B5EF4-FFF2-40B4-BE49-F238E27FC236}">
                    <a16:creationId xmlns:a16="http://schemas.microsoft.com/office/drawing/2014/main" id="{DD0B63CB-7D48-42BE-BC1D-947807AE36AC}"/>
                  </a:ext>
                </a:extLst>
              </p:cNvPr>
              <p:cNvSpPr/>
              <p:nvPr/>
            </p:nvSpPr>
            <p:spPr bwMode="auto">
              <a:xfrm>
                <a:off x="6377589" y="643924"/>
                <a:ext cx="5573573" cy="5408524"/>
              </a:xfrm>
              <a:custGeom>
                <a:avLst/>
                <a:gdLst>
                  <a:gd name="connsiteX0" fmla="*/ 2831690 w 5582264"/>
                  <a:gd name="connsiteY0" fmla="*/ 0 h 5405284"/>
                  <a:gd name="connsiteX1" fmla="*/ 3613355 w 5582264"/>
                  <a:gd name="connsiteY1" fmla="*/ 213852 h 5405284"/>
                  <a:gd name="connsiteX2" fmla="*/ 4454013 w 5582264"/>
                  <a:gd name="connsiteY2" fmla="*/ 796413 h 5405284"/>
                  <a:gd name="connsiteX3" fmla="*/ 4837471 w 5582264"/>
                  <a:gd name="connsiteY3" fmla="*/ 1607574 h 5405284"/>
                  <a:gd name="connsiteX4" fmla="*/ 5257800 w 5582264"/>
                  <a:gd name="connsiteY4" fmla="*/ 1644445 h 5405284"/>
                  <a:gd name="connsiteX5" fmla="*/ 5346290 w 5582264"/>
                  <a:gd name="connsiteY5" fmla="*/ 2809568 h 5405284"/>
                  <a:gd name="connsiteX6" fmla="*/ 5582264 w 5582264"/>
                  <a:gd name="connsiteY6" fmla="*/ 3178278 h 5405284"/>
                  <a:gd name="connsiteX7" fmla="*/ 5346290 w 5582264"/>
                  <a:gd name="connsiteY7" fmla="*/ 3495368 h 5405284"/>
                  <a:gd name="connsiteX8" fmla="*/ 5375787 w 5582264"/>
                  <a:gd name="connsiteY8" fmla="*/ 3768213 h 5405284"/>
                  <a:gd name="connsiteX9" fmla="*/ 4859593 w 5582264"/>
                  <a:gd name="connsiteY9" fmla="*/ 3959942 h 5405284"/>
                  <a:gd name="connsiteX10" fmla="*/ 5110316 w 5582264"/>
                  <a:gd name="connsiteY10" fmla="*/ 4336026 h 5405284"/>
                  <a:gd name="connsiteX11" fmla="*/ 3871451 w 5582264"/>
                  <a:gd name="connsiteY11" fmla="*/ 4321278 h 5405284"/>
                  <a:gd name="connsiteX12" fmla="*/ 4306529 w 5582264"/>
                  <a:gd name="connsiteY12" fmla="*/ 5014452 h 5405284"/>
                  <a:gd name="connsiteX13" fmla="*/ 4336026 w 5582264"/>
                  <a:gd name="connsiteY13" fmla="*/ 5169310 h 5405284"/>
                  <a:gd name="connsiteX14" fmla="*/ 3008671 w 5582264"/>
                  <a:gd name="connsiteY14" fmla="*/ 5228303 h 5405284"/>
                  <a:gd name="connsiteX15" fmla="*/ 2079522 w 5582264"/>
                  <a:gd name="connsiteY15" fmla="*/ 5405284 h 5405284"/>
                  <a:gd name="connsiteX16" fmla="*/ 1113503 w 5582264"/>
                  <a:gd name="connsiteY16" fmla="*/ 4785852 h 5405284"/>
                  <a:gd name="connsiteX17" fmla="*/ 663677 w 5582264"/>
                  <a:gd name="connsiteY17" fmla="*/ 4572000 h 5405284"/>
                  <a:gd name="connsiteX18" fmla="*/ 1187245 w 5582264"/>
                  <a:gd name="connsiteY18" fmla="*/ 4218039 h 5405284"/>
                  <a:gd name="connsiteX19" fmla="*/ 287593 w 5582264"/>
                  <a:gd name="connsiteY19" fmla="*/ 4306529 h 5405284"/>
                  <a:gd name="connsiteX20" fmla="*/ 471948 w 5582264"/>
                  <a:gd name="connsiteY20" fmla="*/ 3760839 h 5405284"/>
                  <a:gd name="connsiteX21" fmla="*/ 0 w 5582264"/>
                  <a:gd name="connsiteY21" fmla="*/ 3170903 h 5405284"/>
                  <a:gd name="connsiteX22" fmla="*/ 1017638 w 5582264"/>
                  <a:gd name="connsiteY22" fmla="*/ 3200400 h 5405284"/>
                  <a:gd name="connsiteX23" fmla="*/ 58993 w 5582264"/>
                  <a:gd name="connsiteY23" fmla="*/ 2521974 h 5405284"/>
                  <a:gd name="connsiteX24" fmla="*/ 1098755 w 5582264"/>
                  <a:gd name="connsiteY24" fmla="*/ 1659194 h 5405284"/>
                  <a:gd name="connsiteX25" fmla="*/ 169606 w 5582264"/>
                  <a:gd name="connsiteY25" fmla="*/ 1784555 h 5405284"/>
                  <a:gd name="connsiteX26" fmla="*/ 457200 w 5582264"/>
                  <a:gd name="connsiteY26" fmla="*/ 1120878 h 5405284"/>
                  <a:gd name="connsiteX27" fmla="*/ 1622322 w 5582264"/>
                  <a:gd name="connsiteY27" fmla="*/ 471949 h 5405284"/>
                  <a:gd name="connsiteX28" fmla="*/ 1209367 w 5582264"/>
                  <a:gd name="connsiteY28" fmla="*/ 331839 h 5405284"/>
                  <a:gd name="connsiteX29" fmla="*/ 2116393 w 5582264"/>
                  <a:gd name="connsiteY29" fmla="*/ 88491 h 5405284"/>
                  <a:gd name="connsiteX30" fmla="*/ 2175387 w 5582264"/>
                  <a:gd name="connsiteY30" fmla="*/ 14749 h 5405284"/>
                  <a:gd name="connsiteX0" fmla="*/ 2831690 w 5582264"/>
                  <a:gd name="connsiteY0" fmla="*/ 0 h 5405284"/>
                  <a:gd name="connsiteX1" fmla="*/ 3613355 w 5582264"/>
                  <a:gd name="connsiteY1" fmla="*/ 213852 h 5405284"/>
                  <a:gd name="connsiteX2" fmla="*/ 4454013 w 5582264"/>
                  <a:gd name="connsiteY2" fmla="*/ 796413 h 5405284"/>
                  <a:gd name="connsiteX3" fmla="*/ 4837471 w 5582264"/>
                  <a:gd name="connsiteY3" fmla="*/ 1607574 h 5405284"/>
                  <a:gd name="connsiteX4" fmla="*/ 5257800 w 5582264"/>
                  <a:gd name="connsiteY4" fmla="*/ 1644445 h 5405284"/>
                  <a:gd name="connsiteX5" fmla="*/ 5346290 w 5582264"/>
                  <a:gd name="connsiteY5" fmla="*/ 2809568 h 5405284"/>
                  <a:gd name="connsiteX6" fmla="*/ 5582264 w 5582264"/>
                  <a:gd name="connsiteY6" fmla="*/ 3178278 h 5405284"/>
                  <a:gd name="connsiteX7" fmla="*/ 5346290 w 5582264"/>
                  <a:gd name="connsiteY7" fmla="*/ 3495368 h 5405284"/>
                  <a:gd name="connsiteX8" fmla="*/ 5375787 w 5582264"/>
                  <a:gd name="connsiteY8" fmla="*/ 3768213 h 5405284"/>
                  <a:gd name="connsiteX9" fmla="*/ 4859593 w 5582264"/>
                  <a:gd name="connsiteY9" fmla="*/ 3959942 h 5405284"/>
                  <a:gd name="connsiteX10" fmla="*/ 5110316 w 5582264"/>
                  <a:gd name="connsiteY10" fmla="*/ 4336026 h 5405284"/>
                  <a:gd name="connsiteX11" fmla="*/ 3871451 w 5582264"/>
                  <a:gd name="connsiteY11" fmla="*/ 4321278 h 5405284"/>
                  <a:gd name="connsiteX12" fmla="*/ 4306529 w 5582264"/>
                  <a:gd name="connsiteY12" fmla="*/ 5014452 h 5405284"/>
                  <a:gd name="connsiteX13" fmla="*/ 4336026 w 5582264"/>
                  <a:gd name="connsiteY13" fmla="*/ 5169310 h 5405284"/>
                  <a:gd name="connsiteX14" fmla="*/ 3008671 w 5582264"/>
                  <a:gd name="connsiteY14" fmla="*/ 5228303 h 5405284"/>
                  <a:gd name="connsiteX15" fmla="*/ 2079522 w 5582264"/>
                  <a:gd name="connsiteY15" fmla="*/ 5405284 h 5405284"/>
                  <a:gd name="connsiteX16" fmla="*/ 1113503 w 5582264"/>
                  <a:gd name="connsiteY16" fmla="*/ 4785852 h 5405284"/>
                  <a:gd name="connsiteX17" fmla="*/ 663677 w 5582264"/>
                  <a:gd name="connsiteY17" fmla="*/ 4572000 h 5405284"/>
                  <a:gd name="connsiteX18" fmla="*/ 1187245 w 5582264"/>
                  <a:gd name="connsiteY18" fmla="*/ 4218039 h 5405284"/>
                  <a:gd name="connsiteX19" fmla="*/ 287593 w 5582264"/>
                  <a:gd name="connsiteY19" fmla="*/ 4306529 h 5405284"/>
                  <a:gd name="connsiteX20" fmla="*/ 471948 w 5582264"/>
                  <a:gd name="connsiteY20" fmla="*/ 3760839 h 5405284"/>
                  <a:gd name="connsiteX21" fmla="*/ 0 w 5582264"/>
                  <a:gd name="connsiteY21" fmla="*/ 3170903 h 5405284"/>
                  <a:gd name="connsiteX22" fmla="*/ 1017638 w 5582264"/>
                  <a:gd name="connsiteY22" fmla="*/ 3200400 h 5405284"/>
                  <a:gd name="connsiteX23" fmla="*/ 58993 w 5582264"/>
                  <a:gd name="connsiteY23" fmla="*/ 2521974 h 5405284"/>
                  <a:gd name="connsiteX24" fmla="*/ 1098755 w 5582264"/>
                  <a:gd name="connsiteY24" fmla="*/ 1659194 h 5405284"/>
                  <a:gd name="connsiteX25" fmla="*/ 169606 w 5582264"/>
                  <a:gd name="connsiteY25" fmla="*/ 1784555 h 5405284"/>
                  <a:gd name="connsiteX26" fmla="*/ 457200 w 5582264"/>
                  <a:gd name="connsiteY26" fmla="*/ 1120878 h 5405284"/>
                  <a:gd name="connsiteX27" fmla="*/ 1622322 w 5582264"/>
                  <a:gd name="connsiteY27" fmla="*/ 471949 h 5405284"/>
                  <a:gd name="connsiteX28" fmla="*/ 1185550 w 5582264"/>
                  <a:gd name="connsiteY28" fmla="*/ 334220 h 5405284"/>
                  <a:gd name="connsiteX29" fmla="*/ 2116393 w 5582264"/>
                  <a:gd name="connsiteY29" fmla="*/ 88491 h 5405284"/>
                  <a:gd name="connsiteX30" fmla="*/ 2175387 w 5582264"/>
                  <a:gd name="connsiteY30" fmla="*/ 14749 h 5405284"/>
                  <a:gd name="connsiteX0" fmla="*/ 2831690 w 5582264"/>
                  <a:gd name="connsiteY0" fmla="*/ 0 h 5405284"/>
                  <a:gd name="connsiteX1" fmla="*/ 3613355 w 5582264"/>
                  <a:gd name="connsiteY1" fmla="*/ 213852 h 5405284"/>
                  <a:gd name="connsiteX2" fmla="*/ 4454013 w 5582264"/>
                  <a:gd name="connsiteY2" fmla="*/ 796413 h 5405284"/>
                  <a:gd name="connsiteX3" fmla="*/ 4837471 w 5582264"/>
                  <a:gd name="connsiteY3" fmla="*/ 1607574 h 5405284"/>
                  <a:gd name="connsiteX4" fmla="*/ 5257800 w 5582264"/>
                  <a:gd name="connsiteY4" fmla="*/ 1644445 h 5405284"/>
                  <a:gd name="connsiteX5" fmla="*/ 5346290 w 5582264"/>
                  <a:gd name="connsiteY5" fmla="*/ 2809568 h 5405284"/>
                  <a:gd name="connsiteX6" fmla="*/ 5582264 w 5582264"/>
                  <a:gd name="connsiteY6" fmla="*/ 3178278 h 5405284"/>
                  <a:gd name="connsiteX7" fmla="*/ 5346290 w 5582264"/>
                  <a:gd name="connsiteY7" fmla="*/ 3495368 h 5405284"/>
                  <a:gd name="connsiteX8" fmla="*/ 5375787 w 5582264"/>
                  <a:gd name="connsiteY8" fmla="*/ 3768213 h 5405284"/>
                  <a:gd name="connsiteX9" fmla="*/ 4859593 w 5582264"/>
                  <a:gd name="connsiteY9" fmla="*/ 3959942 h 5405284"/>
                  <a:gd name="connsiteX10" fmla="*/ 5110316 w 5582264"/>
                  <a:gd name="connsiteY10" fmla="*/ 4336026 h 5405284"/>
                  <a:gd name="connsiteX11" fmla="*/ 3871451 w 5582264"/>
                  <a:gd name="connsiteY11" fmla="*/ 4321278 h 5405284"/>
                  <a:gd name="connsiteX12" fmla="*/ 4306529 w 5582264"/>
                  <a:gd name="connsiteY12" fmla="*/ 5014452 h 5405284"/>
                  <a:gd name="connsiteX13" fmla="*/ 4336026 w 5582264"/>
                  <a:gd name="connsiteY13" fmla="*/ 5169310 h 5405284"/>
                  <a:gd name="connsiteX14" fmla="*/ 3008671 w 5582264"/>
                  <a:gd name="connsiteY14" fmla="*/ 5228303 h 5405284"/>
                  <a:gd name="connsiteX15" fmla="*/ 2079522 w 5582264"/>
                  <a:gd name="connsiteY15" fmla="*/ 5405284 h 5405284"/>
                  <a:gd name="connsiteX16" fmla="*/ 1113503 w 5582264"/>
                  <a:gd name="connsiteY16" fmla="*/ 4785852 h 5405284"/>
                  <a:gd name="connsiteX17" fmla="*/ 663677 w 5582264"/>
                  <a:gd name="connsiteY17" fmla="*/ 4572000 h 5405284"/>
                  <a:gd name="connsiteX18" fmla="*/ 1187245 w 5582264"/>
                  <a:gd name="connsiteY18" fmla="*/ 4218039 h 5405284"/>
                  <a:gd name="connsiteX19" fmla="*/ 287593 w 5582264"/>
                  <a:gd name="connsiteY19" fmla="*/ 4306529 h 5405284"/>
                  <a:gd name="connsiteX20" fmla="*/ 471948 w 5582264"/>
                  <a:gd name="connsiteY20" fmla="*/ 3760839 h 5405284"/>
                  <a:gd name="connsiteX21" fmla="*/ 0 w 5582264"/>
                  <a:gd name="connsiteY21" fmla="*/ 3170903 h 5405284"/>
                  <a:gd name="connsiteX22" fmla="*/ 1017638 w 5582264"/>
                  <a:gd name="connsiteY22" fmla="*/ 3200400 h 5405284"/>
                  <a:gd name="connsiteX23" fmla="*/ 58993 w 5582264"/>
                  <a:gd name="connsiteY23" fmla="*/ 2521974 h 5405284"/>
                  <a:gd name="connsiteX24" fmla="*/ 1098755 w 5582264"/>
                  <a:gd name="connsiteY24" fmla="*/ 1659194 h 5405284"/>
                  <a:gd name="connsiteX25" fmla="*/ 169606 w 5582264"/>
                  <a:gd name="connsiteY25" fmla="*/ 1784555 h 5405284"/>
                  <a:gd name="connsiteX26" fmla="*/ 457200 w 5582264"/>
                  <a:gd name="connsiteY26" fmla="*/ 1120878 h 5405284"/>
                  <a:gd name="connsiteX27" fmla="*/ 1622322 w 5582264"/>
                  <a:gd name="connsiteY27" fmla="*/ 471949 h 5405284"/>
                  <a:gd name="connsiteX28" fmla="*/ 1185550 w 5582264"/>
                  <a:gd name="connsiteY28" fmla="*/ 334220 h 5405284"/>
                  <a:gd name="connsiteX29" fmla="*/ 2116393 w 5582264"/>
                  <a:gd name="connsiteY29" fmla="*/ 88491 h 5405284"/>
                  <a:gd name="connsiteX30" fmla="*/ 2187294 w 5582264"/>
                  <a:gd name="connsiteY30" fmla="*/ 7604 h 5405284"/>
                  <a:gd name="connsiteX0" fmla="*/ 2831690 w 5582264"/>
                  <a:gd name="connsiteY0" fmla="*/ 0 h 5405284"/>
                  <a:gd name="connsiteX1" fmla="*/ 3613355 w 5582264"/>
                  <a:gd name="connsiteY1" fmla="*/ 213852 h 5405284"/>
                  <a:gd name="connsiteX2" fmla="*/ 4454013 w 5582264"/>
                  <a:gd name="connsiteY2" fmla="*/ 796413 h 5405284"/>
                  <a:gd name="connsiteX3" fmla="*/ 4837471 w 5582264"/>
                  <a:gd name="connsiteY3" fmla="*/ 1607574 h 5405284"/>
                  <a:gd name="connsiteX4" fmla="*/ 5257800 w 5582264"/>
                  <a:gd name="connsiteY4" fmla="*/ 1644445 h 5405284"/>
                  <a:gd name="connsiteX5" fmla="*/ 5346290 w 5582264"/>
                  <a:gd name="connsiteY5" fmla="*/ 2809568 h 5405284"/>
                  <a:gd name="connsiteX6" fmla="*/ 5582264 w 5582264"/>
                  <a:gd name="connsiteY6" fmla="*/ 3178278 h 5405284"/>
                  <a:gd name="connsiteX7" fmla="*/ 5346290 w 5582264"/>
                  <a:gd name="connsiteY7" fmla="*/ 3495368 h 5405284"/>
                  <a:gd name="connsiteX8" fmla="*/ 5375787 w 5582264"/>
                  <a:gd name="connsiteY8" fmla="*/ 3768213 h 5405284"/>
                  <a:gd name="connsiteX9" fmla="*/ 4859593 w 5582264"/>
                  <a:gd name="connsiteY9" fmla="*/ 3959942 h 5405284"/>
                  <a:gd name="connsiteX10" fmla="*/ 5110316 w 5582264"/>
                  <a:gd name="connsiteY10" fmla="*/ 4336026 h 5405284"/>
                  <a:gd name="connsiteX11" fmla="*/ 3871451 w 5582264"/>
                  <a:gd name="connsiteY11" fmla="*/ 4321278 h 5405284"/>
                  <a:gd name="connsiteX12" fmla="*/ 4306529 w 5582264"/>
                  <a:gd name="connsiteY12" fmla="*/ 5014452 h 5405284"/>
                  <a:gd name="connsiteX13" fmla="*/ 4336026 w 5582264"/>
                  <a:gd name="connsiteY13" fmla="*/ 5169310 h 5405284"/>
                  <a:gd name="connsiteX14" fmla="*/ 3008671 w 5582264"/>
                  <a:gd name="connsiteY14" fmla="*/ 5228303 h 5405284"/>
                  <a:gd name="connsiteX15" fmla="*/ 2079522 w 5582264"/>
                  <a:gd name="connsiteY15" fmla="*/ 5405284 h 5405284"/>
                  <a:gd name="connsiteX16" fmla="*/ 1113503 w 5582264"/>
                  <a:gd name="connsiteY16" fmla="*/ 4785852 h 5405284"/>
                  <a:gd name="connsiteX17" fmla="*/ 663677 w 5582264"/>
                  <a:gd name="connsiteY17" fmla="*/ 4572000 h 5405284"/>
                  <a:gd name="connsiteX18" fmla="*/ 1187245 w 5582264"/>
                  <a:gd name="connsiteY18" fmla="*/ 4218039 h 5405284"/>
                  <a:gd name="connsiteX19" fmla="*/ 287593 w 5582264"/>
                  <a:gd name="connsiteY19" fmla="*/ 4306529 h 5405284"/>
                  <a:gd name="connsiteX20" fmla="*/ 471948 w 5582264"/>
                  <a:gd name="connsiteY20" fmla="*/ 3760839 h 5405284"/>
                  <a:gd name="connsiteX21" fmla="*/ 0 w 5582264"/>
                  <a:gd name="connsiteY21" fmla="*/ 3170903 h 5405284"/>
                  <a:gd name="connsiteX22" fmla="*/ 1017638 w 5582264"/>
                  <a:gd name="connsiteY22" fmla="*/ 3200400 h 5405284"/>
                  <a:gd name="connsiteX23" fmla="*/ 58993 w 5582264"/>
                  <a:gd name="connsiteY23" fmla="*/ 2521974 h 5405284"/>
                  <a:gd name="connsiteX24" fmla="*/ 1098755 w 5582264"/>
                  <a:gd name="connsiteY24" fmla="*/ 1659194 h 5405284"/>
                  <a:gd name="connsiteX25" fmla="*/ 169606 w 5582264"/>
                  <a:gd name="connsiteY25" fmla="*/ 1784555 h 5405284"/>
                  <a:gd name="connsiteX26" fmla="*/ 457200 w 5582264"/>
                  <a:gd name="connsiteY26" fmla="*/ 1120878 h 5405284"/>
                  <a:gd name="connsiteX27" fmla="*/ 1622322 w 5582264"/>
                  <a:gd name="connsiteY27" fmla="*/ 471949 h 5405284"/>
                  <a:gd name="connsiteX28" fmla="*/ 1185550 w 5582264"/>
                  <a:gd name="connsiteY28" fmla="*/ 334220 h 5405284"/>
                  <a:gd name="connsiteX29" fmla="*/ 2116393 w 5582264"/>
                  <a:gd name="connsiteY29" fmla="*/ 88491 h 5405284"/>
                  <a:gd name="connsiteX30" fmla="*/ 2182531 w 5582264"/>
                  <a:gd name="connsiteY30" fmla="*/ 5223 h 5405284"/>
                  <a:gd name="connsiteX0" fmla="*/ 2855505 w 5582264"/>
                  <a:gd name="connsiteY0" fmla="*/ 0 h 5417192"/>
                  <a:gd name="connsiteX1" fmla="*/ 3613355 w 5582264"/>
                  <a:gd name="connsiteY1" fmla="*/ 225760 h 5417192"/>
                  <a:gd name="connsiteX2" fmla="*/ 4454013 w 5582264"/>
                  <a:gd name="connsiteY2" fmla="*/ 808321 h 5417192"/>
                  <a:gd name="connsiteX3" fmla="*/ 4837471 w 5582264"/>
                  <a:gd name="connsiteY3" fmla="*/ 1619482 h 5417192"/>
                  <a:gd name="connsiteX4" fmla="*/ 5257800 w 5582264"/>
                  <a:gd name="connsiteY4" fmla="*/ 1656353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37471 w 5582264"/>
                  <a:gd name="connsiteY3" fmla="*/ 1619482 h 5417192"/>
                  <a:gd name="connsiteX4" fmla="*/ 5257800 w 5582264"/>
                  <a:gd name="connsiteY4" fmla="*/ 1656353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57800 w 5582264"/>
                  <a:gd name="connsiteY4" fmla="*/ 1656353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62563 w 5582264"/>
                  <a:gd name="connsiteY4" fmla="*/ 1665879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9590 w 5582264"/>
                  <a:gd name="connsiteY8" fmla="*/ 3765832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9590 w 5582264"/>
                  <a:gd name="connsiteY8" fmla="*/ 3765832 h 5417192"/>
                  <a:gd name="connsiteX9" fmla="*/ 488817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9590 w 5582264"/>
                  <a:gd name="connsiteY8" fmla="*/ 3765832 h 5417192"/>
                  <a:gd name="connsiteX9" fmla="*/ 4888173 w 5582264"/>
                  <a:gd name="connsiteY9" fmla="*/ 3971850 h 5417192"/>
                  <a:gd name="connsiteX10" fmla="*/ 5107935 w 5582264"/>
                  <a:gd name="connsiteY10" fmla="*/ 4371751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9590 w 5582264"/>
                  <a:gd name="connsiteY8" fmla="*/ 3765832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76407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1212 w 5582264"/>
                  <a:gd name="connsiteY4" fmla="*/ 1674651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9112 w 5582264"/>
                  <a:gd name="connsiteY4" fmla="*/ 1686940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46634 w 5582264"/>
                  <a:gd name="connsiteY4" fmla="*/ 1726440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6478 w 5582264"/>
                  <a:gd name="connsiteY4" fmla="*/ 1689574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4365 w 5582264"/>
                  <a:gd name="connsiteY3" fmla="*/ 1623742 h 5417192"/>
                  <a:gd name="connsiteX4" fmla="*/ 5276478 w 5582264"/>
                  <a:gd name="connsiteY4" fmla="*/ 1689574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64546 w 5582264"/>
                  <a:gd name="connsiteY2" fmla="*/ 810076 h 5417192"/>
                  <a:gd name="connsiteX3" fmla="*/ 4844365 w 5582264"/>
                  <a:gd name="connsiteY3" fmla="*/ 1623742 h 5417192"/>
                  <a:gd name="connsiteX4" fmla="*/ 5276478 w 5582264"/>
                  <a:gd name="connsiteY4" fmla="*/ 1689574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11218 w 5582264"/>
                  <a:gd name="connsiteY1" fmla="*/ 221746 h 5417192"/>
                  <a:gd name="connsiteX2" fmla="*/ 4464546 w 5582264"/>
                  <a:gd name="connsiteY2" fmla="*/ 810076 h 5417192"/>
                  <a:gd name="connsiteX3" fmla="*/ 4844365 w 5582264"/>
                  <a:gd name="connsiteY3" fmla="*/ 1623742 h 5417192"/>
                  <a:gd name="connsiteX4" fmla="*/ 5276478 w 5582264"/>
                  <a:gd name="connsiteY4" fmla="*/ 1689574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1116 w 5582264"/>
                  <a:gd name="connsiteY0" fmla="*/ 0 h 5418070"/>
                  <a:gd name="connsiteX1" fmla="*/ 3611218 w 5582264"/>
                  <a:gd name="connsiteY1" fmla="*/ 222624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57200 w 5582264"/>
                  <a:gd name="connsiteY26" fmla="*/ 1133664 h 5418070"/>
                  <a:gd name="connsiteX27" fmla="*/ 1622322 w 5582264"/>
                  <a:gd name="connsiteY27" fmla="*/ 484735 h 5418070"/>
                  <a:gd name="connsiteX28" fmla="*/ 1185550 w 5582264"/>
                  <a:gd name="connsiteY28" fmla="*/ 347006 h 5418070"/>
                  <a:gd name="connsiteX29" fmla="*/ 2116393 w 5582264"/>
                  <a:gd name="connsiteY29" fmla="*/ 101277 h 5418070"/>
                  <a:gd name="connsiteX30" fmla="*/ 2182531 w 5582264"/>
                  <a:gd name="connsiteY30" fmla="*/ 18009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57200 w 5582264"/>
                  <a:gd name="connsiteY26" fmla="*/ 1133664 h 5418070"/>
                  <a:gd name="connsiteX27" fmla="*/ 1622322 w 5582264"/>
                  <a:gd name="connsiteY27" fmla="*/ 484735 h 5418070"/>
                  <a:gd name="connsiteX28" fmla="*/ 1185550 w 5582264"/>
                  <a:gd name="connsiteY28" fmla="*/ 347006 h 5418070"/>
                  <a:gd name="connsiteX29" fmla="*/ 2116393 w 5582264"/>
                  <a:gd name="connsiteY29" fmla="*/ 101277 h 5418070"/>
                  <a:gd name="connsiteX30" fmla="*/ 2182531 w 5582264"/>
                  <a:gd name="connsiteY30" fmla="*/ 18009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57200 w 5582264"/>
                  <a:gd name="connsiteY26" fmla="*/ 1133664 h 5418070"/>
                  <a:gd name="connsiteX27" fmla="*/ 1622322 w 5582264"/>
                  <a:gd name="connsiteY27" fmla="*/ 484735 h 5418070"/>
                  <a:gd name="connsiteX28" fmla="*/ 1185550 w 5582264"/>
                  <a:gd name="connsiteY28" fmla="*/ 347006 h 5418070"/>
                  <a:gd name="connsiteX29" fmla="*/ 2116393 w 5582264"/>
                  <a:gd name="connsiteY29" fmla="*/ 101277 h 5418070"/>
                  <a:gd name="connsiteX30" fmla="*/ 2183409 w 5582264"/>
                  <a:gd name="connsiteY30" fmla="*/ 12742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57200 w 5582264"/>
                  <a:gd name="connsiteY26" fmla="*/ 1133664 h 5418070"/>
                  <a:gd name="connsiteX27" fmla="*/ 1622322 w 5582264"/>
                  <a:gd name="connsiteY27" fmla="*/ 484735 h 5418070"/>
                  <a:gd name="connsiteX28" fmla="*/ 1181161 w 5582264"/>
                  <a:gd name="connsiteY28" fmla="*/ 344373 h 5418070"/>
                  <a:gd name="connsiteX29" fmla="*/ 2116393 w 5582264"/>
                  <a:gd name="connsiteY29" fmla="*/ 101277 h 5418070"/>
                  <a:gd name="connsiteX30" fmla="*/ 2183409 w 5582264"/>
                  <a:gd name="connsiteY30" fmla="*/ 12742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63345 w 5582264"/>
                  <a:gd name="connsiteY26" fmla="*/ 1111719 h 5418070"/>
                  <a:gd name="connsiteX27" fmla="*/ 1622322 w 5582264"/>
                  <a:gd name="connsiteY27" fmla="*/ 484735 h 5418070"/>
                  <a:gd name="connsiteX28" fmla="*/ 1181161 w 5582264"/>
                  <a:gd name="connsiteY28" fmla="*/ 344373 h 5418070"/>
                  <a:gd name="connsiteX29" fmla="*/ 2116393 w 5582264"/>
                  <a:gd name="connsiteY29" fmla="*/ 101277 h 5418070"/>
                  <a:gd name="connsiteX30" fmla="*/ 2183409 w 5582264"/>
                  <a:gd name="connsiteY30" fmla="*/ 12742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114076 w 5582264"/>
                  <a:gd name="connsiteY24" fmla="*/ 1679051 h 5418070"/>
                  <a:gd name="connsiteX25" fmla="*/ 169606 w 5582264"/>
                  <a:gd name="connsiteY25" fmla="*/ 1797341 h 5418070"/>
                  <a:gd name="connsiteX26" fmla="*/ 463345 w 5582264"/>
                  <a:gd name="connsiteY26" fmla="*/ 1111719 h 5418070"/>
                  <a:gd name="connsiteX27" fmla="*/ 1622322 w 5582264"/>
                  <a:gd name="connsiteY27" fmla="*/ 484735 h 5418070"/>
                  <a:gd name="connsiteX28" fmla="*/ 1181161 w 5582264"/>
                  <a:gd name="connsiteY28" fmla="*/ 344373 h 5418070"/>
                  <a:gd name="connsiteX29" fmla="*/ 2116393 w 5582264"/>
                  <a:gd name="connsiteY29" fmla="*/ 101277 h 5418070"/>
                  <a:gd name="connsiteX30" fmla="*/ 2183409 w 5582264"/>
                  <a:gd name="connsiteY30" fmla="*/ 12742 h 5418070"/>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1451 w 5582264"/>
                  <a:gd name="connsiteY11" fmla="*/ 4334064 h 5409292"/>
                  <a:gd name="connsiteX12" fmla="*/ 4306529 w 5582264"/>
                  <a:gd name="connsiteY12" fmla="*/ 5027238 h 5409292"/>
                  <a:gd name="connsiteX13" fmla="*/ 4336026 w 5582264"/>
                  <a:gd name="connsiteY13" fmla="*/ 5182096 h 5409292"/>
                  <a:gd name="connsiteX14" fmla="*/ 3008671 w 5582264"/>
                  <a:gd name="connsiteY14" fmla="*/ 5241089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1451 w 5582264"/>
                  <a:gd name="connsiteY11" fmla="*/ 4334064 h 5409292"/>
                  <a:gd name="connsiteX12" fmla="*/ 4306529 w 5582264"/>
                  <a:gd name="connsiteY12" fmla="*/ 5027238 h 5409292"/>
                  <a:gd name="connsiteX13" fmla="*/ 4336026 w 5582264"/>
                  <a:gd name="connsiteY13" fmla="*/ 51820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1451 w 5582264"/>
                  <a:gd name="connsiteY11" fmla="*/ 4334064 h 5409292"/>
                  <a:gd name="connsiteX12" fmla="*/ 4306529 w 5582264"/>
                  <a:gd name="connsiteY12" fmla="*/ 5027238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1451 w 5582264"/>
                  <a:gd name="connsiteY11" fmla="*/ 4334064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2611 w 5582264"/>
                  <a:gd name="connsiteY17" fmla="*/ 4571620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1733 w 5582264"/>
                  <a:gd name="connsiteY17" fmla="*/ 4568987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1733 w 5582264"/>
                  <a:gd name="connsiteY17" fmla="*/ 4568987 h 5409292"/>
                  <a:gd name="connsiteX18" fmla="*/ 1188123 w 5582264"/>
                  <a:gd name="connsiteY18" fmla="*/ 4247503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1733 w 5582264"/>
                  <a:gd name="connsiteY17" fmla="*/ 4568987 h 5409292"/>
                  <a:gd name="connsiteX18" fmla="*/ 1188123 w 5582264"/>
                  <a:gd name="connsiteY18" fmla="*/ 4247503 h 5409292"/>
                  <a:gd name="connsiteX19" fmla="*/ 273549 w 5582264"/>
                  <a:gd name="connsiteY19" fmla="*/ 4305271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1733 w 5582264"/>
                  <a:gd name="connsiteY17" fmla="*/ 4568987 h 5409292"/>
                  <a:gd name="connsiteX18" fmla="*/ 1188123 w 5582264"/>
                  <a:gd name="connsiteY18" fmla="*/ 4247503 h 5409292"/>
                  <a:gd name="connsiteX19" fmla="*/ 273549 w 5582264"/>
                  <a:gd name="connsiteY19" fmla="*/ 4305271 h 5409292"/>
                  <a:gd name="connsiteX20" fmla="*/ 457904 w 5582264"/>
                  <a:gd name="connsiteY20" fmla="*/ 3787669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15127 w 5546275"/>
                  <a:gd name="connsiteY0" fmla="*/ 0 h 5409292"/>
                  <a:gd name="connsiteX1" fmla="*/ 3577862 w 5546275"/>
                  <a:gd name="connsiteY1" fmla="*/ 224380 h 5409292"/>
                  <a:gd name="connsiteX2" fmla="*/ 4428557 w 5546275"/>
                  <a:gd name="connsiteY2" fmla="*/ 810954 h 5409292"/>
                  <a:gd name="connsiteX3" fmla="*/ 4808376 w 5546275"/>
                  <a:gd name="connsiteY3" fmla="*/ 1624620 h 5409292"/>
                  <a:gd name="connsiteX4" fmla="*/ 5240489 w 5546275"/>
                  <a:gd name="connsiteY4" fmla="*/ 1690452 h 5409292"/>
                  <a:gd name="connsiteX5" fmla="*/ 5309424 w 5546275"/>
                  <a:gd name="connsiteY5" fmla="*/ 2812577 h 5409292"/>
                  <a:gd name="connsiteX6" fmla="*/ 5546275 w 5546275"/>
                  <a:gd name="connsiteY6" fmla="*/ 3191064 h 5409292"/>
                  <a:gd name="connsiteX7" fmla="*/ 5310301 w 5546275"/>
                  <a:gd name="connsiteY7" fmla="*/ 3508154 h 5409292"/>
                  <a:gd name="connsiteX8" fmla="*/ 5312723 w 5546275"/>
                  <a:gd name="connsiteY8" fmla="*/ 3765832 h 5409292"/>
                  <a:gd name="connsiteX9" fmla="*/ 4852184 w 5546275"/>
                  <a:gd name="connsiteY9" fmla="*/ 3972728 h 5409292"/>
                  <a:gd name="connsiteX10" fmla="*/ 5065053 w 5546275"/>
                  <a:gd name="connsiteY10" fmla="*/ 4372630 h 5409292"/>
                  <a:gd name="connsiteX11" fmla="*/ 3838095 w 5546275"/>
                  <a:gd name="connsiteY11" fmla="*/ 4334942 h 5409292"/>
                  <a:gd name="connsiteX12" fmla="*/ 4287218 w 5546275"/>
                  <a:gd name="connsiteY12" fmla="*/ 5045671 h 5409292"/>
                  <a:gd name="connsiteX13" fmla="*/ 4254393 w 5546275"/>
                  <a:gd name="connsiteY13" fmla="*/ 5213696 h 5409292"/>
                  <a:gd name="connsiteX14" fmla="*/ 2965660 w 5546275"/>
                  <a:gd name="connsiteY14" fmla="*/ 5243722 h 5409292"/>
                  <a:gd name="connsiteX15" fmla="*/ 2042655 w 5546275"/>
                  <a:gd name="connsiteY15" fmla="*/ 5409292 h 5409292"/>
                  <a:gd name="connsiteX16" fmla="*/ 1077514 w 5546275"/>
                  <a:gd name="connsiteY16" fmla="*/ 4798638 h 5409292"/>
                  <a:gd name="connsiteX17" fmla="*/ 605744 w 5546275"/>
                  <a:gd name="connsiteY17" fmla="*/ 4568987 h 5409292"/>
                  <a:gd name="connsiteX18" fmla="*/ 1152134 w 5546275"/>
                  <a:gd name="connsiteY18" fmla="*/ 4247503 h 5409292"/>
                  <a:gd name="connsiteX19" fmla="*/ 237560 w 5546275"/>
                  <a:gd name="connsiteY19" fmla="*/ 4305271 h 5409292"/>
                  <a:gd name="connsiteX20" fmla="*/ 421915 w 5546275"/>
                  <a:gd name="connsiteY20" fmla="*/ 3787669 h 5409292"/>
                  <a:gd name="connsiteX21" fmla="*/ 0 w 5546275"/>
                  <a:gd name="connsiteY21" fmla="*/ 3196856 h 5409292"/>
                  <a:gd name="connsiteX22" fmla="*/ 981649 w 5546275"/>
                  <a:gd name="connsiteY22" fmla="*/ 3213186 h 5409292"/>
                  <a:gd name="connsiteX23" fmla="*/ 23004 w 5546275"/>
                  <a:gd name="connsiteY23" fmla="*/ 2534760 h 5409292"/>
                  <a:gd name="connsiteX24" fmla="*/ 1078087 w 5546275"/>
                  <a:gd name="connsiteY24" fmla="*/ 1679051 h 5409292"/>
                  <a:gd name="connsiteX25" fmla="*/ 133617 w 5546275"/>
                  <a:gd name="connsiteY25" fmla="*/ 1797341 h 5409292"/>
                  <a:gd name="connsiteX26" fmla="*/ 427356 w 5546275"/>
                  <a:gd name="connsiteY26" fmla="*/ 1111719 h 5409292"/>
                  <a:gd name="connsiteX27" fmla="*/ 1586333 w 5546275"/>
                  <a:gd name="connsiteY27" fmla="*/ 484735 h 5409292"/>
                  <a:gd name="connsiteX28" fmla="*/ 1145172 w 5546275"/>
                  <a:gd name="connsiteY28" fmla="*/ 344373 h 5409292"/>
                  <a:gd name="connsiteX29" fmla="*/ 2080404 w 5546275"/>
                  <a:gd name="connsiteY29" fmla="*/ 101277 h 5409292"/>
                  <a:gd name="connsiteX30" fmla="*/ 2147420 w 5546275"/>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2630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51093 w 5574364"/>
                  <a:gd name="connsiteY23" fmla="*/ 2534760 h 5409292"/>
                  <a:gd name="connsiteX24" fmla="*/ 1106176 w 5574364"/>
                  <a:gd name="connsiteY24" fmla="*/ 1679051 h 5409292"/>
                  <a:gd name="connsiteX25" fmla="*/ 161706 w 5574364"/>
                  <a:gd name="connsiteY25" fmla="*/ 1797341 h 5409292"/>
                  <a:gd name="connsiteX26" fmla="*/ 455445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2630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61706 w 5574364"/>
                  <a:gd name="connsiteY25" fmla="*/ 1797341 h 5409292"/>
                  <a:gd name="connsiteX26" fmla="*/ 455445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2630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5445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2630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7939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73704 w 5574364"/>
                  <a:gd name="connsiteY13" fmla="*/ 5181218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40294 w 5574364"/>
                  <a:gd name="connsiteY25" fmla="*/ 2069636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6561 w 5574364"/>
                  <a:gd name="connsiteY25" fmla="*/ 2065903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6561 w 5574364"/>
                  <a:gd name="connsiteY25" fmla="*/ 2077102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80728 w 5574364"/>
                  <a:gd name="connsiteY28" fmla="*/ 340640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76996 w 5574364"/>
                  <a:gd name="connsiteY28" fmla="*/ 340640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179589 w 5574364"/>
                  <a:gd name="connsiteY23" fmla="*/ 2566459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76996 w 5574364"/>
                  <a:gd name="connsiteY28" fmla="*/ 340640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179589 w 5574364"/>
                  <a:gd name="connsiteY23" fmla="*/ 2566459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76996 w 5574364"/>
                  <a:gd name="connsiteY28" fmla="*/ 340640 h 5409292"/>
                  <a:gd name="connsiteX29" fmla="*/ 2093037 w 5574364"/>
                  <a:gd name="connsiteY29" fmla="*/ 196595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2993749 w 5574364"/>
                  <a:gd name="connsiteY13" fmla="*/ 5243722 h 5409292"/>
                  <a:gd name="connsiteX14" fmla="*/ 2070744 w 5574364"/>
                  <a:gd name="connsiteY14" fmla="*/ 5409292 h 5409292"/>
                  <a:gd name="connsiteX15" fmla="*/ 1105603 w 5574364"/>
                  <a:gd name="connsiteY15" fmla="*/ 4798638 h 5409292"/>
                  <a:gd name="connsiteX16" fmla="*/ 633833 w 5574364"/>
                  <a:gd name="connsiteY16" fmla="*/ 4568987 h 5409292"/>
                  <a:gd name="connsiteX17" fmla="*/ 1180223 w 5574364"/>
                  <a:gd name="connsiteY17" fmla="*/ 4247503 h 5409292"/>
                  <a:gd name="connsiteX18" fmla="*/ 265649 w 5574364"/>
                  <a:gd name="connsiteY18" fmla="*/ 4305271 h 5409292"/>
                  <a:gd name="connsiteX19" fmla="*/ 450004 w 5574364"/>
                  <a:gd name="connsiteY19" fmla="*/ 3787669 h 5409292"/>
                  <a:gd name="connsiteX20" fmla="*/ 0 w 5574364"/>
                  <a:gd name="connsiteY20" fmla="*/ 3192467 h 5409292"/>
                  <a:gd name="connsiteX21" fmla="*/ 1014127 w 5574364"/>
                  <a:gd name="connsiteY21" fmla="*/ 3221963 h 5409292"/>
                  <a:gd name="connsiteX22" fmla="*/ 179589 w 5574364"/>
                  <a:gd name="connsiteY22" fmla="*/ 2566459 h 5409292"/>
                  <a:gd name="connsiteX23" fmla="*/ 1106176 w 5574364"/>
                  <a:gd name="connsiteY23" fmla="*/ 1679051 h 5409292"/>
                  <a:gd name="connsiteX24" fmla="*/ 32829 w 5574364"/>
                  <a:gd name="connsiteY24" fmla="*/ 2069637 h 5409292"/>
                  <a:gd name="connsiteX25" fmla="*/ 456422 w 5574364"/>
                  <a:gd name="connsiteY25" fmla="*/ 1111719 h 5409292"/>
                  <a:gd name="connsiteX26" fmla="*/ 1614422 w 5574364"/>
                  <a:gd name="connsiteY26" fmla="*/ 484735 h 5409292"/>
                  <a:gd name="connsiteX27" fmla="*/ 1176996 w 5574364"/>
                  <a:gd name="connsiteY27" fmla="*/ 340640 h 5409292"/>
                  <a:gd name="connsiteX28" fmla="*/ 2093037 w 5574364"/>
                  <a:gd name="connsiteY28" fmla="*/ 196595 h 5409292"/>
                  <a:gd name="connsiteX29" fmla="*/ 2175509 w 5574364"/>
                  <a:gd name="connsiteY29"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463717 w 5574364"/>
                  <a:gd name="connsiteY12" fmla="*/ 4989515 h 5409292"/>
                  <a:gd name="connsiteX13" fmla="*/ 2993749 w 5574364"/>
                  <a:gd name="connsiteY13" fmla="*/ 5243722 h 5409292"/>
                  <a:gd name="connsiteX14" fmla="*/ 2070744 w 5574364"/>
                  <a:gd name="connsiteY14" fmla="*/ 5409292 h 5409292"/>
                  <a:gd name="connsiteX15" fmla="*/ 1105603 w 5574364"/>
                  <a:gd name="connsiteY15" fmla="*/ 4798638 h 5409292"/>
                  <a:gd name="connsiteX16" fmla="*/ 633833 w 5574364"/>
                  <a:gd name="connsiteY16" fmla="*/ 4568987 h 5409292"/>
                  <a:gd name="connsiteX17" fmla="*/ 1180223 w 5574364"/>
                  <a:gd name="connsiteY17" fmla="*/ 4247503 h 5409292"/>
                  <a:gd name="connsiteX18" fmla="*/ 265649 w 5574364"/>
                  <a:gd name="connsiteY18" fmla="*/ 4305271 h 5409292"/>
                  <a:gd name="connsiteX19" fmla="*/ 450004 w 5574364"/>
                  <a:gd name="connsiteY19" fmla="*/ 3787669 h 5409292"/>
                  <a:gd name="connsiteX20" fmla="*/ 0 w 5574364"/>
                  <a:gd name="connsiteY20" fmla="*/ 3192467 h 5409292"/>
                  <a:gd name="connsiteX21" fmla="*/ 1014127 w 5574364"/>
                  <a:gd name="connsiteY21" fmla="*/ 3221963 h 5409292"/>
                  <a:gd name="connsiteX22" fmla="*/ 179589 w 5574364"/>
                  <a:gd name="connsiteY22" fmla="*/ 2566459 h 5409292"/>
                  <a:gd name="connsiteX23" fmla="*/ 1106176 w 5574364"/>
                  <a:gd name="connsiteY23" fmla="*/ 1679051 h 5409292"/>
                  <a:gd name="connsiteX24" fmla="*/ 32829 w 5574364"/>
                  <a:gd name="connsiteY24" fmla="*/ 2069637 h 5409292"/>
                  <a:gd name="connsiteX25" fmla="*/ 456422 w 5574364"/>
                  <a:gd name="connsiteY25" fmla="*/ 1111719 h 5409292"/>
                  <a:gd name="connsiteX26" fmla="*/ 1614422 w 5574364"/>
                  <a:gd name="connsiteY26" fmla="*/ 484735 h 5409292"/>
                  <a:gd name="connsiteX27" fmla="*/ 1176996 w 5574364"/>
                  <a:gd name="connsiteY27" fmla="*/ 340640 h 5409292"/>
                  <a:gd name="connsiteX28" fmla="*/ 2093037 w 5574364"/>
                  <a:gd name="connsiteY28" fmla="*/ 196595 h 5409292"/>
                  <a:gd name="connsiteX29" fmla="*/ 2175509 w 5574364"/>
                  <a:gd name="connsiteY29"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455695 w 5574364"/>
                  <a:gd name="connsiteY12" fmla="*/ 4989515 h 5409292"/>
                  <a:gd name="connsiteX13" fmla="*/ 2993749 w 5574364"/>
                  <a:gd name="connsiteY13" fmla="*/ 5243722 h 5409292"/>
                  <a:gd name="connsiteX14" fmla="*/ 2070744 w 5574364"/>
                  <a:gd name="connsiteY14" fmla="*/ 5409292 h 5409292"/>
                  <a:gd name="connsiteX15" fmla="*/ 1105603 w 5574364"/>
                  <a:gd name="connsiteY15" fmla="*/ 4798638 h 5409292"/>
                  <a:gd name="connsiteX16" fmla="*/ 633833 w 5574364"/>
                  <a:gd name="connsiteY16" fmla="*/ 4568987 h 5409292"/>
                  <a:gd name="connsiteX17" fmla="*/ 1180223 w 5574364"/>
                  <a:gd name="connsiteY17" fmla="*/ 4247503 h 5409292"/>
                  <a:gd name="connsiteX18" fmla="*/ 265649 w 5574364"/>
                  <a:gd name="connsiteY18" fmla="*/ 4305271 h 5409292"/>
                  <a:gd name="connsiteX19" fmla="*/ 450004 w 5574364"/>
                  <a:gd name="connsiteY19" fmla="*/ 3787669 h 5409292"/>
                  <a:gd name="connsiteX20" fmla="*/ 0 w 5574364"/>
                  <a:gd name="connsiteY20" fmla="*/ 3192467 h 5409292"/>
                  <a:gd name="connsiteX21" fmla="*/ 1014127 w 5574364"/>
                  <a:gd name="connsiteY21" fmla="*/ 3221963 h 5409292"/>
                  <a:gd name="connsiteX22" fmla="*/ 179589 w 5574364"/>
                  <a:gd name="connsiteY22" fmla="*/ 2566459 h 5409292"/>
                  <a:gd name="connsiteX23" fmla="*/ 1106176 w 5574364"/>
                  <a:gd name="connsiteY23" fmla="*/ 1679051 h 5409292"/>
                  <a:gd name="connsiteX24" fmla="*/ 32829 w 5574364"/>
                  <a:gd name="connsiteY24" fmla="*/ 2069637 h 5409292"/>
                  <a:gd name="connsiteX25" fmla="*/ 456422 w 5574364"/>
                  <a:gd name="connsiteY25" fmla="*/ 1111719 h 5409292"/>
                  <a:gd name="connsiteX26" fmla="*/ 1614422 w 5574364"/>
                  <a:gd name="connsiteY26" fmla="*/ 484735 h 5409292"/>
                  <a:gd name="connsiteX27" fmla="*/ 1176996 w 5574364"/>
                  <a:gd name="connsiteY27" fmla="*/ 340640 h 5409292"/>
                  <a:gd name="connsiteX28" fmla="*/ 2093037 w 5574364"/>
                  <a:gd name="connsiteY28" fmla="*/ 196595 h 5409292"/>
                  <a:gd name="connsiteX29" fmla="*/ 2175509 w 5574364"/>
                  <a:gd name="connsiteY29" fmla="*/ 12742 h 540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74364" h="5409292">
                    <a:moveTo>
                      <a:pt x="2843216" y="0"/>
                    </a:moveTo>
                    <a:lnTo>
                      <a:pt x="3605951" y="224380"/>
                    </a:lnTo>
                    <a:lnTo>
                      <a:pt x="4456646" y="810954"/>
                    </a:lnTo>
                    <a:lnTo>
                      <a:pt x="4836465" y="1624620"/>
                    </a:lnTo>
                    <a:lnTo>
                      <a:pt x="5268578" y="1690452"/>
                    </a:lnTo>
                    <a:lnTo>
                      <a:pt x="5337513" y="2812577"/>
                    </a:lnTo>
                    <a:lnTo>
                      <a:pt x="5574364" y="3191064"/>
                    </a:lnTo>
                    <a:lnTo>
                      <a:pt x="5338390" y="3508154"/>
                    </a:lnTo>
                    <a:cubicBezTo>
                      <a:pt x="5339197" y="3594047"/>
                      <a:pt x="5340005" y="3679939"/>
                      <a:pt x="5340812" y="3765832"/>
                    </a:cubicBezTo>
                    <a:lnTo>
                      <a:pt x="4880273" y="3972728"/>
                    </a:lnTo>
                    <a:lnTo>
                      <a:pt x="5093142" y="4373508"/>
                    </a:lnTo>
                    <a:lnTo>
                      <a:pt x="3866184" y="4335820"/>
                    </a:lnTo>
                    <a:lnTo>
                      <a:pt x="4455695" y="4989515"/>
                    </a:lnTo>
                    <a:lnTo>
                      <a:pt x="2993749" y="5243722"/>
                    </a:lnTo>
                    <a:lnTo>
                      <a:pt x="2070744" y="5409292"/>
                    </a:lnTo>
                    <a:lnTo>
                      <a:pt x="1105603" y="4798638"/>
                    </a:lnTo>
                    <a:lnTo>
                      <a:pt x="633833" y="4568987"/>
                    </a:lnTo>
                    <a:lnTo>
                      <a:pt x="1180223" y="4247503"/>
                    </a:lnTo>
                    <a:lnTo>
                      <a:pt x="265649" y="4305271"/>
                    </a:lnTo>
                    <a:lnTo>
                      <a:pt x="450004" y="3787669"/>
                    </a:lnTo>
                    <a:lnTo>
                      <a:pt x="0" y="3192467"/>
                    </a:lnTo>
                    <a:lnTo>
                      <a:pt x="1014127" y="3221963"/>
                    </a:lnTo>
                    <a:lnTo>
                      <a:pt x="179589" y="2566459"/>
                    </a:lnTo>
                    <a:lnTo>
                      <a:pt x="1106176" y="1679051"/>
                    </a:lnTo>
                    <a:lnTo>
                      <a:pt x="32829" y="2069637"/>
                    </a:lnTo>
                    <a:lnTo>
                      <a:pt x="456422" y="1111719"/>
                    </a:lnTo>
                    <a:lnTo>
                      <a:pt x="1614422" y="484735"/>
                    </a:lnTo>
                    <a:lnTo>
                      <a:pt x="1176996" y="340640"/>
                    </a:lnTo>
                    <a:lnTo>
                      <a:pt x="2093037" y="196595"/>
                    </a:lnTo>
                    <a:lnTo>
                      <a:pt x="2175509" y="12742"/>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81C44CDB-38DF-45FA-A86F-FBE1A5BA4D0E}"/>
                  </a:ext>
                </a:extLst>
              </p:cNvPr>
              <p:cNvSpPr/>
              <p:nvPr/>
            </p:nvSpPr>
            <p:spPr bwMode="auto">
              <a:xfrm>
                <a:off x="6834001" y="842693"/>
                <a:ext cx="1637830" cy="1480344"/>
              </a:xfrm>
              <a:custGeom>
                <a:avLst/>
                <a:gdLst>
                  <a:gd name="connsiteX0" fmla="*/ 1629697 w 1629697"/>
                  <a:gd name="connsiteY0" fmla="*/ 0 h 1541206"/>
                  <a:gd name="connsiteX1" fmla="*/ 1150374 w 1629697"/>
                  <a:gd name="connsiteY1" fmla="*/ 353961 h 1541206"/>
                  <a:gd name="connsiteX2" fmla="*/ 648929 w 1629697"/>
                  <a:gd name="connsiteY2" fmla="*/ 1541206 h 1541206"/>
                  <a:gd name="connsiteX3" fmla="*/ 0 w 1629697"/>
                  <a:gd name="connsiteY3" fmla="*/ 980767 h 1541206"/>
                  <a:gd name="connsiteX0" fmla="*/ 1651132 w 1651132"/>
                  <a:gd name="connsiteY0" fmla="*/ 0 h 1572166"/>
                  <a:gd name="connsiteX1" fmla="*/ 1150374 w 1651132"/>
                  <a:gd name="connsiteY1" fmla="*/ 384921 h 1572166"/>
                  <a:gd name="connsiteX2" fmla="*/ 648929 w 1651132"/>
                  <a:gd name="connsiteY2" fmla="*/ 1572166 h 1572166"/>
                  <a:gd name="connsiteX3" fmla="*/ 0 w 1651132"/>
                  <a:gd name="connsiteY3" fmla="*/ 1011727 h 1572166"/>
                  <a:gd name="connsiteX0" fmla="*/ 1651132 w 1651132"/>
                  <a:gd name="connsiteY0" fmla="*/ 0 h 1575677"/>
                  <a:gd name="connsiteX1" fmla="*/ 1150374 w 1651132"/>
                  <a:gd name="connsiteY1" fmla="*/ 388432 h 1575677"/>
                  <a:gd name="connsiteX2" fmla="*/ 648929 w 1651132"/>
                  <a:gd name="connsiteY2" fmla="*/ 1575677 h 1575677"/>
                  <a:gd name="connsiteX3" fmla="*/ 0 w 1651132"/>
                  <a:gd name="connsiteY3" fmla="*/ 1015238 h 1575677"/>
                  <a:gd name="connsiteX0" fmla="*/ 1651132 w 1651132"/>
                  <a:gd name="connsiteY0" fmla="*/ 0 h 1575677"/>
                  <a:gd name="connsiteX1" fmla="*/ 1161785 w 1651132"/>
                  <a:gd name="connsiteY1" fmla="*/ 409498 h 1575677"/>
                  <a:gd name="connsiteX2" fmla="*/ 648929 w 1651132"/>
                  <a:gd name="connsiteY2" fmla="*/ 1575677 h 1575677"/>
                  <a:gd name="connsiteX3" fmla="*/ 0 w 1651132"/>
                  <a:gd name="connsiteY3" fmla="*/ 1015238 h 1575677"/>
                  <a:gd name="connsiteX0" fmla="*/ 1651132 w 1651132"/>
                  <a:gd name="connsiteY0" fmla="*/ 0 h 1575677"/>
                  <a:gd name="connsiteX1" fmla="*/ 1156519 w 1651132"/>
                  <a:gd name="connsiteY1" fmla="*/ 383165 h 1575677"/>
                  <a:gd name="connsiteX2" fmla="*/ 648929 w 1651132"/>
                  <a:gd name="connsiteY2" fmla="*/ 1575677 h 1575677"/>
                  <a:gd name="connsiteX3" fmla="*/ 0 w 1651132"/>
                  <a:gd name="connsiteY3" fmla="*/ 1015238 h 1575677"/>
                  <a:gd name="connsiteX0" fmla="*/ 1649377 w 1649377"/>
                  <a:gd name="connsiteY0" fmla="*/ 0 h 1575677"/>
                  <a:gd name="connsiteX1" fmla="*/ 1154764 w 1649377"/>
                  <a:gd name="connsiteY1" fmla="*/ 383165 h 1575677"/>
                  <a:gd name="connsiteX2" fmla="*/ 647174 w 1649377"/>
                  <a:gd name="connsiteY2" fmla="*/ 1575677 h 1575677"/>
                  <a:gd name="connsiteX3" fmla="*/ 0 w 1649377"/>
                  <a:gd name="connsiteY3" fmla="*/ 1009094 h 1575677"/>
                  <a:gd name="connsiteX0" fmla="*/ 1647423 w 1647423"/>
                  <a:gd name="connsiteY0" fmla="*/ 0 h 1575677"/>
                  <a:gd name="connsiteX1" fmla="*/ 1152810 w 1647423"/>
                  <a:gd name="connsiteY1" fmla="*/ 383165 h 1575677"/>
                  <a:gd name="connsiteX2" fmla="*/ 645220 w 1647423"/>
                  <a:gd name="connsiteY2" fmla="*/ 1575677 h 1575677"/>
                  <a:gd name="connsiteX3" fmla="*/ 0 w 1647423"/>
                  <a:gd name="connsiteY3" fmla="*/ 1017887 h 1575677"/>
                  <a:gd name="connsiteX0" fmla="*/ 1651331 w 1651331"/>
                  <a:gd name="connsiteY0" fmla="*/ 0 h 1575677"/>
                  <a:gd name="connsiteX1" fmla="*/ 1156718 w 1651331"/>
                  <a:gd name="connsiteY1" fmla="*/ 383165 h 1575677"/>
                  <a:gd name="connsiteX2" fmla="*/ 649128 w 1651331"/>
                  <a:gd name="connsiteY2" fmla="*/ 1575677 h 1575677"/>
                  <a:gd name="connsiteX3" fmla="*/ 0 w 1651331"/>
                  <a:gd name="connsiteY3" fmla="*/ 1009094 h 1575677"/>
                  <a:gd name="connsiteX0" fmla="*/ 1651331 w 1651331"/>
                  <a:gd name="connsiteY0" fmla="*/ 0 h 1575677"/>
                  <a:gd name="connsiteX1" fmla="*/ 1157695 w 1651331"/>
                  <a:gd name="connsiteY1" fmla="*/ 381211 h 1575677"/>
                  <a:gd name="connsiteX2" fmla="*/ 649128 w 1651331"/>
                  <a:gd name="connsiteY2" fmla="*/ 1575677 h 1575677"/>
                  <a:gd name="connsiteX3" fmla="*/ 0 w 1651331"/>
                  <a:gd name="connsiteY3" fmla="*/ 1009094 h 1575677"/>
                  <a:gd name="connsiteX0" fmla="*/ 1633298 w 1633298"/>
                  <a:gd name="connsiteY0" fmla="*/ 0 h 1482936"/>
                  <a:gd name="connsiteX1" fmla="*/ 1157695 w 1633298"/>
                  <a:gd name="connsiteY1" fmla="*/ 288470 h 1482936"/>
                  <a:gd name="connsiteX2" fmla="*/ 649128 w 1633298"/>
                  <a:gd name="connsiteY2" fmla="*/ 1482936 h 1482936"/>
                  <a:gd name="connsiteX3" fmla="*/ 0 w 1633298"/>
                  <a:gd name="connsiteY3" fmla="*/ 916353 h 1482936"/>
                  <a:gd name="connsiteX0" fmla="*/ 1633298 w 1633298"/>
                  <a:gd name="connsiteY0" fmla="*/ 0 h 1475791"/>
                  <a:gd name="connsiteX1" fmla="*/ 1157695 w 1633298"/>
                  <a:gd name="connsiteY1" fmla="*/ 281325 h 1475791"/>
                  <a:gd name="connsiteX2" fmla="*/ 649128 w 1633298"/>
                  <a:gd name="connsiteY2" fmla="*/ 1475791 h 1475791"/>
                  <a:gd name="connsiteX3" fmla="*/ 0 w 1633298"/>
                  <a:gd name="connsiteY3" fmla="*/ 909208 h 1475791"/>
                  <a:gd name="connsiteX0" fmla="*/ 1633298 w 1633298"/>
                  <a:gd name="connsiteY0" fmla="*/ 0 h 1478172"/>
                  <a:gd name="connsiteX1" fmla="*/ 1157695 w 1633298"/>
                  <a:gd name="connsiteY1" fmla="*/ 283706 h 1478172"/>
                  <a:gd name="connsiteX2" fmla="*/ 649128 w 1633298"/>
                  <a:gd name="connsiteY2" fmla="*/ 1478172 h 1478172"/>
                  <a:gd name="connsiteX3" fmla="*/ 0 w 1633298"/>
                  <a:gd name="connsiteY3" fmla="*/ 911589 h 1478172"/>
                  <a:gd name="connsiteX0" fmla="*/ 1638062 w 1638062"/>
                  <a:gd name="connsiteY0" fmla="*/ 0 h 1478172"/>
                  <a:gd name="connsiteX1" fmla="*/ 1157695 w 1638062"/>
                  <a:gd name="connsiteY1" fmla="*/ 283706 h 1478172"/>
                  <a:gd name="connsiteX2" fmla="*/ 649128 w 1638062"/>
                  <a:gd name="connsiteY2" fmla="*/ 1478172 h 1478172"/>
                  <a:gd name="connsiteX3" fmla="*/ 0 w 1638062"/>
                  <a:gd name="connsiteY3" fmla="*/ 911589 h 1478172"/>
                  <a:gd name="connsiteX0" fmla="*/ 1638062 w 1638062"/>
                  <a:gd name="connsiteY0" fmla="*/ 0 h 1480554"/>
                  <a:gd name="connsiteX1" fmla="*/ 1157695 w 1638062"/>
                  <a:gd name="connsiteY1" fmla="*/ 286088 h 1480554"/>
                  <a:gd name="connsiteX2" fmla="*/ 649128 w 1638062"/>
                  <a:gd name="connsiteY2" fmla="*/ 1480554 h 1480554"/>
                  <a:gd name="connsiteX3" fmla="*/ 0 w 1638062"/>
                  <a:gd name="connsiteY3" fmla="*/ 913971 h 1480554"/>
                </a:gdLst>
                <a:ahLst/>
                <a:cxnLst>
                  <a:cxn ang="0">
                    <a:pos x="connsiteX0" y="connsiteY0"/>
                  </a:cxn>
                  <a:cxn ang="0">
                    <a:pos x="connsiteX1" y="connsiteY1"/>
                  </a:cxn>
                  <a:cxn ang="0">
                    <a:pos x="connsiteX2" y="connsiteY2"/>
                  </a:cxn>
                  <a:cxn ang="0">
                    <a:pos x="connsiteX3" y="connsiteY3"/>
                  </a:cxn>
                </a:cxnLst>
                <a:rect l="l" t="t" r="r" b="b"/>
                <a:pathLst>
                  <a:path w="1638062" h="1480554">
                    <a:moveTo>
                      <a:pt x="1638062" y="0"/>
                    </a:moveTo>
                    <a:lnTo>
                      <a:pt x="1157695" y="286088"/>
                    </a:lnTo>
                    <a:lnTo>
                      <a:pt x="649128" y="1480554"/>
                    </a:lnTo>
                    <a:lnTo>
                      <a:pt x="0" y="913971"/>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4" name="Freeform: Shape 123">
                <a:extLst>
                  <a:ext uri="{FF2B5EF4-FFF2-40B4-BE49-F238E27FC236}">
                    <a16:creationId xmlns:a16="http://schemas.microsoft.com/office/drawing/2014/main" id="{1EF26F23-1ACF-42EE-8215-578A553DB104}"/>
                  </a:ext>
                </a:extLst>
              </p:cNvPr>
              <p:cNvSpPr/>
              <p:nvPr/>
            </p:nvSpPr>
            <p:spPr bwMode="auto">
              <a:xfrm>
                <a:off x="6826825" y="2322946"/>
                <a:ext cx="1621567" cy="3730558"/>
              </a:xfrm>
              <a:custGeom>
                <a:avLst/>
                <a:gdLst>
                  <a:gd name="connsiteX0" fmla="*/ 671051 w 1637071"/>
                  <a:gd name="connsiteY0" fmla="*/ 0 h 3775587"/>
                  <a:gd name="connsiteX1" fmla="*/ 582561 w 1637071"/>
                  <a:gd name="connsiteY1" fmla="*/ 1585451 h 3775587"/>
                  <a:gd name="connsiteX2" fmla="*/ 0 w 1637071"/>
                  <a:gd name="connsiteY2" fmla="*/ 2123767 h 3775587"/>
                  <a:gd name="connsiteX3" fmla="*/ 730045 w 1637071"/>
                  <a:gd name="connsiteY3" fmla="*/ 2580967 h 3775587"/>
                  <a:gd name="connsiteX4" fmla="*/ 685800 w 1637071"/>
                  <a:gd name="connsiteY4" fmla="*/ 3163529 h 3775587"/>
                  <a:gd name="connsiteX5" fmla="*/ 1496961 w 1637071"/>
                  <a:gd name="connsiteY5" fmla="*/ 2809567 h 3775587"/>
                  <a:gd name="connsiteX6" fmla="*/ 1629697 w 1637071"/>
                  <a:gd name="connsiteY6" fmla="*/ 3775587 h 3775587"/>
                  <a:gd name="connsiteX7" fmla="*/ 1637071 w 1637071"/>
                  <a:gd name="connsiteY7" fmla="*/ 3775587 h 3775587"/>
                  <a:gd name="connsiteX0" fmla="*/ 671051 w 1637071"/>
                  <a:gd name="connsiteY0" fmla="*/ 0 h 3775587"/>
                  <a:gd name="connsiteX1" fmla="*/ 582561 w 1637071"/>
                  <a:gd name="connsiteY1" fmla="*/ 1585451 h 3775587"/>
                  <a:gd name="connsiteX2" fmla="*/ 0 w 1637071"/>
                  <a:gd name="connsiteY2" fmla="*/ 2123767 h 3775587"/>
                  <a:gd name="connsiteX3" fmla="*/ 730045 w 1637071"/>
                  <a:gd name="connsiteY3" fmla="*/ 2580967 h 3775587"/>
                  <a:gd name="connsiteX4" fmla="*/ 685800 w 1637071"/>
                  <a:gd name="connsiteY4" fmla="*/ 3163529 h 3775587"/>
                  <a:gd name="connsiteX5" fmla="*/ 1485550 w 1637071"/>
                  <a:gd name="connsiteY5" fmla="*/ 2797278 h 3775587"/>
                  <a:gd name="connsiteX6" fmla="*/ 1629697 w 1637071"/>
                  <a:gd name="connsiteY6" fmla="*/ 3775587 h 3775587"/>
                  <a:gd name="connsiteX7" fmla="*/ 1637071 w 1637071"/>
                  <a:gd name="connsiteY7" fmla="*/ 3775587 h 3775587"/>
                  <a:gd name="connsiteX0" fmla="*/ 671051 w 1637071"/>
                  <a:gd name="connsiteY0" fmla="*/ 0 h 3775587"/>
                  <a:gd name="connsiteX1" fmla="*/ 582561 w 1637071"/>
                  <a:gd name="connsiteY1" fmla="*/ 1585451 h 3775587"/>
                  <a:gd name="connsiteX2" fmla="*/ 0 w 1637071"/>
                  <a:gd name="connsiteY2" fmla="*/ 2123767 h 3775587"/>
                  <a:gd name="connsiteX3" fmla="*/ 730045 w 1637071"/>
                  <a:gd name="connsiteY3" fmla="*/ 2580967 h 3775587"/>
                  <a:gd name="connsiteX4" fmla="*/ 685800 w 1637071"/>
                  <a:gd name="connsiteY4" fmla="*/ 3163529 h 3775587"/>
                  <a:gd name="connsiteX5" fmla="*/ 1482917 w 1637071"/>
                  <a:gd name="connsiteY5" fmla="*/ 2796400 h 3775587"/>
                  <a:gd name="connsiteX6" fmla="*/ 1629697 w 1637071"/>
                  <a:gd name="connsiteY6" fmla="*/ 3775587 h 3775587"/>
                  <a:gd name="connsiteX7" fmla="*/ 1637071 w 1637071"/>
                  <a:gd name="connsiteY7" fmla="*/ 3775587 h 3775587"/>
                  <a:gd name="connsiteX0" fmla="*/ 671051 w 1629697"/>
                  <a:gd name="connsiteY0" fmla="*/ 0 h 3775587"/>
                  <a:gd name="connsiteX1" fmla="*/ 582561 w 1629697"/>
                  <a:gd name="connsiteY1" fmla="*/ 1585451 h 3775587"/>
                  <a:gd name="connsiteX2" fmla="*/ 0 w 1629697"/>
                  <a:gd name="connsiteY2" fmla="*/ 2123767 h 3775587"/>
                  <a:gd name="connsiteX3" fmla="*/ 730045 w 1629697"/>
                  <a:gd name="connsiteY3" fmla="*/ 2580967 h 3775587"/>
                  <a:gd name="connsiteX4" fmla="*/ 685800 w 1629697"/>
                  <a:gd name="connsiteY4" fmla="*/ 3163529 h 3775587"/>
                  <a:gd name="connsiteX5" fmla="*/ 1482917 w 1629697"/>
                  <a:gd name="connsiteY5" fmla="*/ 2796400 h 3775587"/>
                  <a:gd name="connsiteX6" fmla="*/ 1629697 w 1629697"/>
                  <a:gd name="connsiteY6" fmla="*/ 3775587 h 3775587"/>
                  <a:gd name="connsiteX0" fmla="*/ 671051 w 1621797"/>
                  <a:gd name="connsiteY0" fmla="*/ 0 h 3745743"/>
                  <a:gd name="connsiteX1" fmla="*/ 582561 w 1621797"/>
                  <a:gd name="connsiteY1" fmla="*/ 1585451 h 3745743"/>
                  <a:gd name="connsiteX2" fmla="*/ 0 w 1621797"/>
                  <a:gd name="connsiteY2" fmla="*/ 2123767 h 3745743"/>
                  <a:gd name="connsiteX3" fmla="*/ 730045 w 1621797"/>
                  <a:gd name="connsiteY3" fmla="*/ 2580967 h 3745743"/>
                  <a:gd name="connsiteX4" fmla="*/ 685800 w 1621797"/>
                  <a:gd name="connsiteY4" fmla="*/ 3163529 h 3745743"/>
                  <a:gd name="connsiteX5" fmla="*/ 1482917 w 1621797"/>
                  <a:gd name="connsiteY5" fmla="*/ 2796400 h 3745743"/>
                  <a:gd name="connsiteX6" fmla="*/ 1621797 w 1621797"/>
                  <a:gd name="connsiteY6" fmla="*/ 3745743 h 3745743"/>
                  <a:gd name="connsiteX0" fmla="*/ 671051 w 1621797"/>
                  <a:gd name="connsiteY0" fmla="*/ 0 h 3745743"/>
                  <a:gd name="connsiteX1" fmla="*/ 582561 w 1621797"/>
                  <a:gd name="connsiteY1" fmla="*/ 1585451 h 3745743"/>
                  <a:gd name="connsiteX2" fmla="*/ 0 w 1621797"/>
                  <a:gd name="connsiteY2" fmla="*/ 2123767 h 3745743"/>
                  <a:gd name="connsiteX3" fmla="*/ 730045 w 1621797"/>
                  <a:gd name="connsiteY3" fmla="*/ 2580967 h 3745743"/>
                  <a:gd name="connsiteX4" fmla="*/ 658589 w 1621797"/>
                  <a:gd name="connsiteY4" fmla="*/ 3136318 h 3745743"/>
                  <a:gd name="connsiteX5" fmla="*/ 1482917 w 1621797"/>
                  <a:gd name="connsiteY5" fmla="*/ 2796400 h 3745743"/>
                  <a:gd name="connsiteX6" fmla="*/ 1621797 w 1621797"/>
                  <a:gd name="connsiteY6" fmla="*/ 3745743 h 3745743"/>
                  <a:gd name="connsiteX0" fmla="*/ 656396 w 1621797"/>
                  <a:gd name="connsiteY0" fmla="*/ 0 h 3731088"/>
                  <a:gd name="connsiteX1" fmla="*/ 582561 w 1621797"/>
                  <a:gd name="connsiteY1" fmla="*/ 1570796 h 3731088"/>
                  <a:gd name="connsiteX2" fmla="*/ 0 w 1621797"/>
                  <a:gd name="connsiteY2" fmla="*/ 2109112 h 3731088"/>
                  <a:gd name="connsiteX3" fmla="*/ 730045 w 1621797"/>
                  <a:gd name="connsiteY3" fmla="*/ 2566312 h 3731088"/>
                  <a:gd name="connsiteX4" fmla="*/ 658589 w 1621797"/>
                  <a:gd name="connsiteY4" fmla="*/ 3121663 h 3731088"/>
                  <a:gd name="connsiteX5" fmla="*/ 1482917 w 1621797"/>
                  <a:gd name="connsiteY5" fmla="*/ 2781745 h 3731088"/>
                  <a:gd name="connsiteX6" fmla="*/ 1621797 w 1621797"/>
                  <a:gd name="connsiteY6" fmla="*/ 3731088 h 3731088"/>
                  <a:gd name="connsiteX0" fmla="*/ 656396 w 1621797"/>
                  <a:gd name="connsiteY0" fmla="*/ 0 h 3731088"/>
                  <a:gd name="connsiteX1" fmla="*/ 562373 w 1621797"/>
                  <a:gd name="connsiteY1" fmla="*/ 1541830 h 3731088"/>
                  <a:gd name="connsiteX2" fmla="*/ 0 w 1621797"/>
                  <a:gd name="connsiteY2" fmla="*/ 2109112 h 3731088"/>
                  <a:gd name="connsiteX3" fmla="*/ 730045 w 1621797"/>
                  <a:gd name="connsiteY3" fmla="*/ 2566312 h 3731088"/>
                  <a:gd name="connsiteX4" fmla="*/ 658589 w 1621797"/>
                  <a:gd name="connsiteY4" fmla="*/ 3121663 h 3731088"/>
                  <a:gd name="connsiteX5" fmla="*/ 1482917 w 1621797"/>
                  <a:gd name="connsiteY5" fmla="*/ 2781745 h 3731088"/>
                  <a:gd name="connsiteX6" fmla="*/ 1621797 w 1621797"/>
                  <a:gd name="connsiteY6" fmla="*/ 3731088 h 373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1797" h="3731088">
                    <a:moveTo>
                      <a:pt x="656396" y="0"/>
                    </a:moveTo>
                    <a:lnTo>
                      <a:pt x="562373" y="1541830"/>
                    </a:lnTo>
                    <a:lnTo>
                      <a:pt x="0" y="2109112"/>
                    </a:lnTo>
                    <a:lnTo>
                      <a:pt x="730045" y="2566312"/>
                    </a:lnTo>
                    <a:lnTo>
                      <a:pt x="658589" y="3121663"/>
                    </a:lnTo>
                    <a:lnTo>
                      <a:pt x="1482917" y="2781745"/>
                    </a:lnTo>
                    <a:lnTo>
                      <a:pt x="1621797" y="3731088"/>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5" name="Freeform: Shape 124">
                <a:extLst>
                  <a:ext uri="{FF2B5EF4-FFF2-40B4-BE49-F238E27FC236}">
                    <a16:creationId xmlns:a16="http://schemas.microsoft.com/office/drawing/2014/main" id="{C7BF96DD-F8AC-461C-9997-66D5E09CC6EB}"/>
                  </a:ext>
                </a:extLst>
              </p:cNvPr>
              <p:cNvSpPr/>
              <p:nvPr/>
            </p:nvSpPr>
            <p:spPr bwMode="auto">
              <a:xfrm>
                <a:off x="7486726" y="5444334"/>
                <a:ext cx="122179" cy="454334"/>
              </a:xfrm>
              <a:custGeom>
                <a:avLst/>
                <a:gdLst>
                  <a:gd name="connsiteX0" fmla="*/ 95864 w 95864"/>
                  <a:gd name="connsiteY0" fmla="*/ 508820 h 508820"/>
                  <a:gd name="connsiteX1" fmla="*/ 0 w 95864"/>
                  <a:gd name="connsiteY1" fmla="*/ 0 h 508820"/>
                  <a:gd name="connsiteX0" fmla="*/ 114297 w 114297"/>
                  <a:gd name="connsiteY0" fmla="*/ 484242 h 484242"/>
                  <a:gd name="connsiteX1" fmla="*/ 0 w 114297"/>
                  <a:gd name="connsiteY1" fmla="*/ 0 h 484242"/>
                  <a:gd name="connsiteX0" fmla="*/ 121319 w 121319"/>
                  <a:gd name="connsiteY0" fmla="*/ 454398 h 454398"/>
                  <a:gd name="connsiteX1" fmla="*/ 0 w 121319"/>
                  <a:gd name="connsiteY1" fmla="*/ 0 h 454398"/>
                  <a:gd name="connsiteX0" fmla="*/ 122197 w 122197"/>
                  <a:gd name="connsiteY0" fmla="*/ 454398 h 454398"/>
                  <a:gd name="connsiteX1" fmla="*/ 0 w 122197"/>
                  <a:gd name="connsiteY1" fmla="*/ 0 h 454398"/>
                </a:gdLst>
                <a:ahLst/>
                <a:cxnLst>
                  <a:cxn ang="0">
                    <a:pos x="connsiteX0" y="connsiteY0"/>
                  </a:cxn>
                  <a:cxn ang="0">
                    <a:pos x="connsiteX1" y="connsiteY1"/>
                  </a:cxn>
                </a:cxnLst>
                <a:rect l="l" t="t" r="r" b="b"/>
                <a:pathLst>
                  <a:path w="122197" h="454398">
                    <a:moveTo>
                      <a:pt x="122197" y="454398"/>
                    </a:moveTo>
                    <a:cubicBezTo>
                      <a:pt x="90242" y="284791"/>
                      <a:pt x="31955" y="169607"/>
                      <a:pt x="0" y="0"/>
                    </a:cubicBez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6" name="Freeform: Shape 125">
                <a:extLst>
                  <a:ext uri="{FF2B5EF4-FFF2-40B4-BE49-F238E27FC236}">
                    <a16:creationId xmlns:a16="http://schemas.microsoft.com/office/drawing/2014/main" id="{BBD85507-F7A5-471C-8954-C202759E3D11}"/>
                  </a:ext>
                </a:extLst>
              </p:cNvPr>
              <p:cNvSpPr/>
              <p:nvPr/>
            </p:nvSpPr>
            <p:spPr bwMode="auto">
              <a:xfrm>
                <a:off x="7482501" y="1453686"/>
                <a:ext cx="3826739" cy="868724"/>
              </a:xfrm>
              <a:custGeom>
                <a:avLst/>
                <a:gdLst>
                  <a:gd name="connsiteX0" fmla="*/ 0 w 3819832"/>
                  <a:gd name="connsiteY0" fmla="*/ 848032 h 848032"/>
                  <a:gd name="connsiteX1" fmla="*/ 2485103 w 3819832"/>
                  <a:gd name="connsiteY1" fmla="*/ 0 h 848032"/>
                  <a:gd name="connsiteX2" fmla="*/ 3362632 w 3819832"/>
                  <a:gd name="connsiteY2" fmla="*/ 0 h 848032"/>
                  <a:gd name="connsiteX3" fmla="*/ 3819832 w 3819832"/>
                  <a:gd name="connsiteY3" fmla="*/ 73742 h 848032"/>
                  <a:gd name="connsiteX0" fmla="*/ 0 w 3819832"/>
                  <a:gd name="connsiteY0" fmla="*/ 848032 h 848032"/>
                  <a:gd name="connsiteX1" fmla="*/ 2477959 w 3819832"/>
                  <a:gd name="connsiteY1" fmla="*/ 14289 h 848032"/>
                  <a:gd name="connsiteX2" fmla="*/ 3362632 w 3819832"/>
                  <a:gd name="connsiteY2" fmla="*/ 0 h 848032"/>
                  <a:gd name="connsiteX3" fmla="*/ 3819832 w 3819832"/>
                  <a:gd name="connsiteY3" fmla="*/ 73742 h 848032"/>
                  <a:gd name="connsiteX0" fmla="*/ 0 w 3819832"/>
                  <a:gd name="connsiteY0" fmla="*/ 848032 h 848032"/>
                  <a:gd name="connsiteX1" fmla="*/ 2482722 w 3819832"/>
                  <a:gd name="connsiteY1" fmla="*/ 19052 h 848032"/>
                  <a:gd name="connsiteX2" fmla="*/ 3362632 w 3819832"/>
                  <a:gd name="connsiteY2" fmla="*/ 0 h 848032"/>
                  <a:gd name="connsiteX3" fmla="*/ 3819832 w 3819832"/>
                  <a:gd name="connsiteY3" fmla="*/ 73742 h 848032"/>
                  <a:gd name="connsiteX0" fmla="*/ 0 w 3834121"/>
                  <a:gd name="connsiteY0" fmla="*/ 848032 h 848032"/>
                  <a:gd name="connsiteX1" fmla="*/ 2482722 w 3834121"/>
                  <a:gd name="connsiteY1" fmla="*/ 19052 h 848032"/>
                  <a:gd name="connsiteX2" fmla="*/ 3362632 w 3834121"/>
                  <a:gd name="connsiteY2" fmla="*/ 0 h 848032"/>
                  <a:gd name="connsiteX3" fmla="*/ 3834121 w 3834121"/>
                  <a:gd name="connsiteY3" fmla="*/ 76124 h 848032"/>
                  <a:gd name="connsiteX0" fmla="*/ 0 w 3834121"/>
                  <a:gd name="connsiteY0" fmla="*/ 848032 h 848032"/>
                  <a:gd name="connsiteX1" fmla="*/ 2482722 w 3834121"/>
                  <a:gd name="connsiteY1" fmla="*/ 19052 h 848032"/>
                  <a:gd name="connsiteX2" fmla="*/ 3362632 w 3834121"/>
                  <a:gd name="connsiteY2" fmla="*/ 0 h 848032"/>
                  <a:gd name="connsiteX3" fmla="*/ 3834121 w 3834121"/>
                  <a:gd name="connsiteY3" fmla="*/ 74369 h 848032"/>
                  <a:gd name="connsiteX0" fmla="*/ 0 w 3834121"/>
                  <a:gd name="connsiteY0" fmla="*/ 845399 h 845399"/>
                  <a:gd name="connsiteX1" fmla="*/ 2482722 w 3834121"/>
                  <a:gd name="connsiteY1" fmla="*/ 16419 h 845399"/>
                  <a:gd name="connsiteX2" fmla="*/ 3356488 w 3834121"/>
                  <a:gd name="connsiteY2" fmla="*/ 0 h 845399"/>
                  <a:gd name="connsiteX3" fmla="*/ 3834121 w 3834121"/>
                  <a:gd name="connsiteY3" fmla="*/ 71736 h 845399"/>
                  <a:gd name="connsiteX0" fmla="*/ 0 w 3827282"/>
                  <a:gd name="connsiteY0" fmla="*/ 866893 h 866893"/>
                  <a:gd name="connsiteX1" fmla="*/ 2475883 w 3827282"/>
                  <a:gd name="connsiteY1" fmla="*/ 16419 h 866893"/>
                  <a:gd name="connsiteX2" fmla="*/ 3349649 w 3827282"/>
                  <a:gd name="connsiteY2" fmla="*/ 0 h 866893"/>
                  <a:gd name="connsiteX3" fmla="*/ 3827282 w 3827282"/>
                  <a:gd name="connsiteY3" fmla="*/ 71736 h 866893"/>
                  <a:gd name="connsiteX0" fmla="*/ 0 w 3827282"/>
                  <a:gd name="connsiteY0" fmla="*/ 868847 h 868847"/>
                  <a:gd name="connsiteX1" fmla="*/ 2475883 w 3827282"/>
                  <a:gd name="connsiteY1" fmla="*/ 18373 h 868847"/>
                  <a:gd name="connsiteX2" fmla="*/ 3349649 w 3827282"/>
                  <a:gd name="connsiteY2" fmla="*/ 0 h 868847"/>
                  <a:gd name="connsiteX3" fmla="*/ 3827282 w 3827282"/>
                  <a:gd name="connsiteY3" fmla="*/ 73690 h 868847"/>
                </a:gdLst>
                <a:ahLst/>
                <a:cxnLst>
                  <a:cxn ang="0">
                    <a:pos x="connsiteX0" y="connsiteY0"/>
                  </a:cxn>
                  <a:cxn ang="0">
                    <a:pos x="connsiteX1" y="connsiteY1"/>
                  </a:cxn>
                  <a:cxn ang="0">
                    <a:pos x="connsiteX2" y="connsiteY2"/>
                  </a:cxn>
                  <a:cxn ang="0">
                    <a:pos x="connsiteX3" y="connsiteY3"/>
                  </a:cxn>
                </a:cxnLst>
                <a:rect l="l" t="t" r="r" b="b"/>
                <a:pathLst>
                  <a:path w="3827282" h="868847">
                    <a:moveTo>
                      <a:pt x="0" y="868847"/>
                    </a:moveTo>
                    <a:lnTo>
                      <a:pt x="2475883" y="18373"/>
                    </a:lnTo>
                    <a:lnTo>
                      <a:pt x="3349649" y="0"/>
                    </a:lnTo>
                    <a:lnTo>
                      <a:pt x="3827282" y="73690"/>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7" name="Freeform: Shape 126">
                <a:extLst>
                  <a:ext uri="{FF2B5EF4-FFF2-40B4-BE49-F238E27FC236}">
                    <a16:creationId xmlns:a16="http://schemas.microsoft.com/office/drawing/2014/main" id="{422EFBA3-3568-4DEB-BDC7-737CBFFCD8CA}"/>
                  </a:ext>
                </a:extLst>
              </p:cNvPr>
              <p:cNvSpPr/>
              <p:nvPr/>
            </p:nvSpPr>
            <p:spPr bwMode="auto">
              <a:xfrm>
                <a:off x="8308829" y="1474167"/>
                <a:ext cx="3406896" cy="4784905"/>
              </a:xfrm>
              <a:custGeom>
                <a:avLst/>
                <a:gdLst>
                  <a:gd name="connsiteX0" fmla="*/ 1651819 w 3399503"/>
                  <a:gd name="connsiteY0" fmla="*/ 0 h 4431891"/>
                  <a:gd name="connsiteX1" fmla="*/ 1541206 w 3399503"/>
                  <a:gd name="connsiteY1" fmla="*/ 1165123 h 4431891"/>
                  <a:gd name="connsiteX2" fmla="*/ 2912806 w 3399503"/>
                  <a:gd name="connsiteY2" fmla="*/ 811162 h 4431891"/>
                  <a:gd name="connsiteX3" fmla="*/ 2676832 w 3399503"/>
                  <a:gd name="connsiteY3" fmla="*/ 2396613 h 4431891"/>
                  <a:gd name="connsiteX4" fmla="*/ 3399503 w 3399503"/>
                  <a:gd name="connsiteY4" fmla="*/ 1998407 h 4431891"/>
                  <a:gd name="connsiteX5" fmla="*/ 3399503 w 3399503"/>
                  <a:gd name="connsiteY5" fmla="*/ 2713704 h 4431891"/>
                  <a:gd name="connsiteX6" fmla="*/ 2676832 w 3399503"/>
                  <a:gd name="connsiteY6" fmla="*/ 2381865 h 4431891"/>
                  <a:gd name="connsiteX7" fmla="*/ 2949677 w 3399503"/>
                  <a:gd name="connsiteY7" fmla="*/ 3156155 h 4431891"/>
                  <a:gd name="connsiteX8" fmla="*/ 1932038 w 3399503"/>
                  <a:gd name="connsiteY8" fmla="*/ 3510116 h 4431891"/>
                  <a:gd name="connsiteX9" fmla="*/ 1054509 w 3399503"/>
                  <a:gd name="connsiteY9" fmla="*/ 4431891 h 4431891"/>
                  <a:gd name="connsiteX10" fmla="*/ 0 w 3399503"/>
                  <a:gd name="connsiteY10" fmla="*/ 3642852 h 4431891"/>
                  <a:gd name="connsiteX11" fmla="*/ 825909 w 3399503"/>
                  <a:gd name="connsiteY11" fmla="*/ 3687097 h 4431891"/>
                  <a:gd name="connsiteX12" fmla="*/ 1069258 w 3399503"/>
                  <a:gd name="connsiteY12" fmla="*/ 4431891 h 4431891"/>
                  <a:gd name="connsiteX0" fmla="*/ 1651819 w 3399503"/>
                  <a:gd name="connsiteY0" fmla="*/ 0 h 4454014"/>
                  <a:gd name="connsiteX1" fmla="*/ 1541206 w 3399503"/>
                  <a:gd name="connsiteY1" fmla="*/ 1165123 h 4454014"/>
                  <a:gd name="connsiteX2" fmla="*/ 2912806 w 3399503"/>
                  <a:gd name="connsiteY2" fmla="*/ 811162 h 4454014"/>
                  <a:gd name="connsiteX3" fmla="*/ 2676832 w 3399503"/>
                  <a:gd name="connsiteY3" fmla="*/ 2396613 h 4454014"/>
                  <a:gd name="connsiteX4" fmla="*/ 3399503 w 3399503"/>
                  <a:gd name="connsiteY4" fmla="*/ 1998407 h 4454014"/>
                  <a:gd name="connsiteX5" fmla="*/ 3399503 w 3399503"/>
                  <a:gd name="connsiteY5" fmla="*/ 2713704 h 4454014"/>
                  <a:gd name="connsiteX6" fmla="*/ 2676832 w 3399503"/>
                  <a:gd name="connsiteY6" fmla="*/ 2381865 h 4454014"/>
                  <a:gd name="connsiteX7" fmla="*/ 2949677 w 3399503"/>
                  <a:gd name="connsiteY7" fmla="*/ 3156155 h 4454014"/>
                  <a:gd name="connsiteX8" fmla="*/ 1932038 w 3399503"/>
                  <a:gd name="connsiteY8" fmla="*/ 3510116 h 4454014"/>
                  <a:gd name="connsiteX9" fmla="*/ 1054509 w 3399503"/>
                  <a:gd name="connsiteY9" fmla="*/ 4431891 h 4454014"/>
                  <a:gd name="connsiteX10" fmla="*/ 0 w 3399503"/>
                  <a:gd name="connsiteY10" fmla="*/ 3642852 h 4454014"/>
                  <a:gd name="connsiteX11" fmla="*/ 825909 w 3399503"/>
                  <a:gd name="connsiteY11" fmla="*/ 3687097 h 4454014"/>
                  <a:gd name="connsiteX12" fmla="*/ 1061883 w 3399503"/>
                  <a:gd name="connsiteY12" fmla="*/ 4454014 h 4454014"/>
                  <a:gd name="connsiteX0" fmla="*/ 1651819 w 3399503"/>
                  <a:gd name="connsiteY0" fmla="*/ 0 h 4454014"/>
                  <a:gd name="connsiteX1" fmla="*/ 1541206 w 3399503"/>
                  <a:gd name="connsiteY1" fmla="*/ 1165123 h 4454014"/>
                  <a:gd name="connsiteX2" fmla="*/ 2912806 w 3399503"/>
                  <a:gd name="connsiteY2" fmla="*/ 811162 h 4454014"/>
                  <a:gd name="connsiteX3" fmla="*/ 2676832 w 3399503"/>
                  <a:gd name="connsiteY3" fmla="*/ 2396613 h 4454014"/>
                  <a:gd name="connsiteX4" fmla="*/ 3399503 w 3399503"/>
                  <a:gd name="connsiteY4" fmla="*/ 1998407 h 4454014"/>
                  <a:gd name="connsiteX5" fmla="*/ 3399503 w 3399503"/>
                  <a:gd name="connsiteY5" fmla="*/ 2713704 h 4454014"/>
                  <a:gd name="connsiteX6" fmla="*/ 2676832 w 3399503"/>
                  <a:gd name="connsiteY6" fmla="*/ 2381865 h 4454014"/>
                  <a:gd name="connsiteX7" fmla="*/ 2949677 w 3399503"/>
                  <a:gd name="connsiteY7" fmla="*/ 3156155 h 4454014"/>
                  <a:gd name="connsiteX8" fmla="*/ 1932038 w 3399503"/>
                  <a:gd name="connsiteY8" fmla="*/ 3510116 h 4454014"/>
                  <a:gd name="connsiteX9" fmla="*/ 1054509 w 3399503"/>
                  <a:gd name="connsiteY9" fmla="*/ 4431891 h 4454014"/>
                  <a:gd name="connsiteX10" fmla="*/ 0 w 3399503"/>
                  <a:gd name="connsiteY10" fmla="*/ 3642852 h 4454014"/>
                  <a:gd name="connsiteX11" fmla="*/ 870154 w 3399503"/>
                  <a:gd name="connsiteY11" fmla="*/ 3701845 h 4454014"/>
                  <a:gd name="connsiteX12" fmla="*/ 1061883 w 3399503"/>
                  <a:gd name="connsiteY12" fmla="*/ 4454014 h 4454014"/>
                  <a:gd name="connsiteX0" fmla="*/ 1651819 w 3399503"/>
                  <a:gd name="connsiteY0" fmla="*/ 0 h 4793227"/>
                  <a:gd name="connsiteX1" fmla="*/ 1541206 w 3399503"/>
                  <a:gd name="connsiteY1" fmla="*/ 1165123 h 4793227"/>
                  <a:gd name="connsiteX2" fmla="*/ 2912806 w 3399503"/>
                  <a:gd name="connsiteY2" fmla="*/ 811162 h 4793227"/>
                  <a:gd name="connsiteX3" fmla="*/ 2676832 w 3399503"/>
                  <a:gd name="connsiteY3" fmla="*/ 2396613 h 4793227"/>
                  <a:gd name="connsiteX4" fmla="*/ 3399503 w 3399503"/>
                  <a:gd name="connsiteY4" fmla="*/ 1998407 h 4793227"/>
                  <a:gd name="connsiteX5" fmla="*/ 3399503 w 3399503"/>
                  <a:gd name="connsiteY5" fmla="*/ 2713704 h 4793227"/>
                  <a:gd name="connsiteX6" fmla="*/ 2676832 w 3399503"/>
                  <a:gd name="connsiteY6" fmla="*/ 2381865 h 4793227"/>
                  <a:gd name="connsiteX7" fmla="*/ 2949677 w 3399503"/>
                  <a:gd name="connsiteY7" fmla="*/ 3156155 h 4793227"/>
                  <a:gd name="connsiteX8" fmla="*/ 1932038 w 3399503"/>
                  <a:gd name="connsiteY8" fmla="*/ 3510116 h 4793227"/>
                  <a:gd name="connsiteX9" fmla="*/ 1054509 w 3399503"/>
                  <a:gd name="connsiteY9" fmla="*/ 4431891 h 4793227"/>
                  <a:gd name="connsiteX10" fmla="*/ 0 w 3399503"/>
                  <a:gd name="connsiteY10" fmla="*/ 3642852 h 4793227"/>
                  <a:gd name="connsiteX11" fmla="*/ 870154 w 3399503"/>
                  <a:gd name="connsiteY11" fmla="*/ 3701845 h 4793227"/>
                  <a:gd name="connsiteX12" fmla="*/ 1253612 w 3399503"/>
                  <a:gd name="connsiteY12" fmla="*/ 4793227 h 4793227"/>
                  <a:gd name="connsiteX0" fmla="*/ 1651819 w 3399503"/>
                  <a:gd name="connsiteY0" fmla="*/ 0 h 4793227"/>
                  <a:gd name="connsiteX1" fmla="*/ 1541206 w 3399503"/>
                  <a:gd name="connsiteY1" fmla="*/ 1165123 h 4793227"/>
                  <a:gd name="connsiteX2" fmla="*/ 2912806 w 3399503"/>
                  <a:gd name="connsiteY2" fmla="*/ 811162 h 4793227"/>
                  <a:gd name="connsiteX3" fmla="*/ 2676832 w 3399503"/>
                  <a:gd name="connsiteY3" fmla="*/ 2396613 h 4793227"/>
                  <a:gd name="connsiteX4" fmla="*/ 3399503 w 3399503"/>
                  <a:gd name="connsiteY4" fmla="*/ 1998407 h 4793227"/>
                  <a:gd name="connsiteX5" fmla="*/ 3399503 w 3399503"/>
                  <a:gd name="connsiteY5" fmla="*/ 2713704 h 4793227"/>
                  <a:gd name="connsiteX6" fmla="*/ 2676832 w 3399503"/>
                  <a:gd name="connsiteY6" fmla="*/ 2381865 h 4793227"/>
                  <a:gd name="connsiteX7" fmla="*/ 2949677 w 3399503"/>
                  <a:gd name="connsiteY7" fmla="*/ 3156155 h 4793227"/>
                  <a:gd name="connsiteX8" fmla="*/ 1932038 w 3399503"/>
                  <a:gd name="connsiteY8" fmla="*/ 3510116 h 4793227"/>
                  <a:gd name="connsiteX9" fmla="*/ 1054509 w 3399503"/>
                  <a:gd name="connsiteY9" fmla="*/ 4431891 h 4793227"/>
                  <a:gd name="connsiteX10" fmla="*/ 0 w 3399503"/>
                  <a:gd name="connsiteY10" fmla="*/ 3642852 h 4793227"/>
                  <a:gd name="connsiteX11" fmla="*/ 870154 w 3399503"/>
                  <a:gd name="connsiteY11" fmla="*/ 3701845 h 4793227"/>
                  <a:gd name="connsiteX12" fmla="*/ 1091380 w 3399503"/>
                  <a:gd name="connsiteY12" fmla="*/ 4321277 h 4793227"/>
                  <a:gd name="connsiteX13" fmla="*/ 1253612 w 3399503"/>
                  <a:gd name="connsiteY13" fmla="*/ 4793227 h 4793227"/>
                  <a:gd name="connsiteX0" fmla="*/ 1651819 w 3399503"/>
                  <a:gd name="connsiteY0" fmla="*/ 0 h 4793227"/>
                  <a:gd name="connsiteX1" fmla="*/ 1541206 w 3399503"/>
                  <a:gd name="connsiteY1" fmla="*/ 1165123 h 4793227"/>
                  <a:gd name="connsiteX2" fmla="*/ 2912806 w 3399503"/>
                  <a:gd name="connsiteY2" fmla="*/ 811162 h 4793227"/>
                  <a:gd name="connsiteX3" fmla="*/ 2676832 w 3399503"/>
                  <a:gd name="connsiteY3" fmla="*/ 2396613 h 4793227"/>
                  <a:gd name="connsiteX4" fmla="*/ 3399503 w 3399503"/>
                  <a:gd name="connsiteY4" fmla="*/ 1998407 h 4793227"/>
                  <a:gd name="connsiteX5" fmla="*/ 3399503 w 3399503"/>
                  <a:gd name="connsiteY5" fmla="*/ 2713704 h 4793227"/>
                  <a:gd name="connsiteX6" fmla="*/ 2676832 w 3399503"/>
                  <a:gd name="connsiteY6" fmla="*/ 2381865 h 4793227"/>
                  <a:gd name="connsiteX7" fmla="*/ 2949677 w 3399503"/>
                  <a:gd name="connsiteY7" fmla="*/ 3156155 h 4793227"/>
                  <a:gd name="connsiteX8" fmla="*/ 1932038 w 3399503"/>
                  <a:gd name="connsiteY8" fmla="*/ 3510116 h 4793227"/>
                  <a:gd name="connsiteX9" fmla="*/ 1054509 w 3399503"/>
                  <a:gd name="connsiteY9" fmla="*/ 4431891 h 4793227"/>
                  <a:gd name="connsiteX10" fmla="*/ 0 w 3399503"/>
                  <a:gd name="connsiteY10" fmla="*/ 3642852 h 4793227"/>
                  <a:gd name="connsiteX11" fmla="*/ 870154 w 3399503"/>
                  <a:gd name="connsiteY11" fmla="*/ 3701845 h 4793227"/>
                  <a:gd name="connsiteX12" fmla="*/ 1054510 w 3399503"/>
                  <a:gd name="connsiteY12" fmla="*/ 4417142 h 4793227"/>
                  <a:gd name="connsiteX13" fmla="*/ 1253612 w 3399503"/>
                  <a:gd name="connsiteY13" fmla="*/ 4793227 h 4793227"/>
                  <a:gd name="connsiteX0" fmla="*/ 1647057 w 3399503"/>
                  <a:gd name="connsiteY0" fmla="*/ 0 h 4783701"/>
                  <a:gd name="connsiteX1" fmla="*/ 1541206 w 3399503"/>
                  <a:gd name="connsiteY1" fmla="*/ 1155597 h 4783701"/>
                  <a:gd name="connsiteX2" fmla="*/ 2912806 w 3399503"/>
                  <a:gd name="connsiteY2" fmla="*/ 801636 h 4783701"/>
                  <a:gd name="connsiteX3" fmla="*/ 2676832 w 3399503"/>
                  <a:gd name="connsiteY3" fmla="*/ 2387087 h 4783701"/>
                  <a:gd name="connsiteX4" fmla="*/ 3399503 w 3399503"/>
                  <a:gd name="connsiteY4" fmla="*/ 1988881 h 4783701"/>
                  <a:gd name="connsiteX5" fmla="*/ 3399503 w 3399503"/>
                  <a:gd name="connsiteY5" fmla="*/ 2704178 h 4783701"/>
                  <a:gd name="connsiteX6" fmla="*/ 2676832 w 3399503"/>
                  <a:gd name="connsiteY6" fmla="*/ 2372339 h 4783701"/>
                  <a:gd name="connsiteX7" fmla="*/ 2949677 w 3399503"/>
                  <a:gd name="connsiteY7" fmla="*/ 3146629 h 4783701"/>
                  <a:gd name="connsiteX8" fmla="*/ 1932038 w 3399503"/>
                  <a:gd name="connsiteY8" fmla="*/ 3500590 h 4783701"/>
                  <a:gd name="connsiteX9" fmla="*/ 1054509 w 3399503"/>
                  <a:gd name="connsiteY9" fmla="*/ 4422365 h 4783701"/>
                  <a:gd name="connsiteX10" fmla="*/ 0 w 3399503"/>
                  <a:gd name="connsiteY10" fmla="*/ 3633326 h 4783701"/>
                  <a:gd name="connsiteX11" fmla="*/ 870154 w 3399503"/>
                  <a:gd name="connsiteY11" fmla="*/ 3692319 h 4783701"/>
                  <a:gd name="connsiteX12" fmla="*/ 1054510 w 3399503"/>
                  <a:gd name="connsiteY12" fmla="*/ 4407616 h 4783701"/>
                  <a:gd name="connsiteX13" fmla="*/ 1253612 w 3399503"/>
                  <a:gd name="connsiteY13" fmla="*/ 4783701 h 4783701"/>
                  <a:gd name="connsiteX0" fmla="*/ 1647058 w 3399503"/>
                  <a:gd name="connsiteY0" fmla="*/ 0 h 4774175"/>
                  <a:gd name="connsiteX1" fmla="*/ 1541206 w 3399503"/>
                  <a:gd name="connsiteY1" fmla="*/ 1146071 h 4774175"/>
                  <a:gd name="connsiteX2" fmla="*/ 2912806 w 3399503"/>
                  <a:gd name="connsiteY2" fmla="*/ 792110 h 4774175"/>
                  <a:gd name="connsiteX3" fmla="*/ 2676832 w 3399503"/>
                  <a:gd name="connsiteY3" fmla="*/ 2377561 h 4774175"/>
                  <a:gd name="connsiteX4" fmla="*/ 3399503 w 3399503"/>
                  <a:gd name="connsiteY4" fmla="*/ 1979355 h 4774175"/>
                  <a:gd name="connsiteX5" fmla="*/ 3399503 w 3399503"/>
                  <a:gd name="connsiteY5" fmla="*/ 2694652 h 4774175"/>
                  <a:gd name="connsiteX6" fmla="*/ 2676832 w 3399503"/>
                  <a:gd name="connsiteY6" fmla="*/ 2362813 h 4774175"/>
                  <a:gd name="connsiteX7" fmla="*/ 2949677 w 3399503"/>
                  <a:gd name="connsiteY7" fmla="*/ 3137103 h 4774175"/>
                  <a:gd name="connsiteX8" fmla="*/ 1932038 w 3399503"/>
                  <a:gd name="connsiteY8" fmla="*/ 3491064 h 4774175"/>
                  <a:gd name="connsiteX9" fmla="*/ 1054509 w 3399503"/>
                  <a:gd name="connsiteY9" fmla="*/ 4412839 h 4774175"/>
                  <a:gd name="connsiteX10" fmla="*/ 0 w 3399503"/>
                  <a:gd name="connsiteY10" fmla="*/ 3623800 h 4774175"/>
                  <a:gd name="connsiteX11" fmla="*/ 870154 w 3399503"/>
                  <a:gd name="connsiteY11" fmla="*/ 3682793 h 4774175"/>
                  <a:gd name="connsiteX12" fmla="*/ 1054510 w 3399503"/>
                  <a:gd name="connsiteY12" fmla="*/ 4398090 h 4774175"/>
                  <a:gd name="connsiteX13" fmla="*/ 1253612 w 3399503"/>
                  <a:gd name="connsiteY13" fmla="*/ 4774175 h 4774175"/>
                  <a:gd name="connsiteX0" fmla="*/ 1647058 w 3399503"/>
                  <a:gd name="connsiteY0" fmla="*/ 0 h 4774175"/>
                  <a:gd name="connsiteX1" fmla="*/ 1562642 w 3399503"/>
                  <a:gd name="connsiteY1" fmla="*/ 1115110 h 4774175"/>
                  <a:gd name="connsiteX2" fmla="*/ 2912806 w 3399503"/>
                  <a:gd name="connsiteY2" fmla="*/ 792110 h 4774175"/>
                  <a:gd name="connsiteX3" fmla="*/ 2676832 w 3399503"/>
                  <a:gd name="connsiteY3" fmla="*/ 2377561 h 4774175"/>
                  <a:gd name="connsiteX4" fmla="*/ 3399503 w 3399503"/>
                  <a:gd name="connsiteY4" fmla="*/ 1979355 h 4774175"/>
                  <a:gd name="connsiteX5" fmla="*/ 3399503 w 3399503"/>
                  <a:gd name="connsiteY5" fmla="*/ 2694652 h 4774175"/>
                  <a:gd name="connsiteX6" fmla="*/ 2676832 w 3399503"/>
                  <a:gd name="connsiteY6" fmla="*/ 2362813 h 4774175"/>
                  <a:gd name="connsiteX7" fmla="*/ 2949677 w 3399503"/>
                  <a:gd name="connsiteY7" fmla="*/ 3137103 h 4774175"/>
                  <a:gd name="connsiteX8" fmla="*/ 1932038 w 3399503"/>
                  <a:gd name="connsiteY8" fmla="*/ 3491064 h 4774175"/>
                  <a:gd name="connsiteX9" fmla="*/ 1054509 w 3399503"/>
                  <a:gd name="connsiteY9" fmla="*/ 4412839 h 4774175"/>
                  <a:gd name="connsiteX10" fmla="*/ 0 w 3399503"/>
                  <a:gd name="connsiteY10" fmla="*/ 3623800 h 4774175"/>
                  <a:gd name="connsiteX11" fmla="*/ 870154 w 3399503"/>
                  <a:gd name="connsiteY11" fmla="*/ 3682793 h 4774175"/>
                  <a:gd name="connsiteX12" fmla="*/ 1054510 w 3399503"/>
                  <a:gd name="connsiteY12" fmla="*/ 4398090 h 4774175"/>
                  <a:gd name="connsiteX13" fmla="*/ 1253612 w 3399503"/>
                  <a:gd name="connsiteY13" fmla="*/ 4774175 h 4774175"/>
                  <a:gd name="connsiteX0" fmla="*/ 1647058 w 3399503"/>
                  <a:gd name="connsiteY0" fmla="*/ 0 h 4774175"/>
                  <a:gd name="connsiteX1" fmla="*/ 1567405 w 3399503"/>
                  <a:gd name="connsiteY1" fmla="*/ 1112728 h 4774175"/>
                  <a:gd name="connsiteX2" fmla="*/ 2912806 w 3399503"/>
                  <a:gd name="connsiteY2" fmla="*/ 792110 h 4774175"/>
                  <a:gd name="connsiteX3" fmla="*/ 2676832 w 3399503"/>
                  <a:gd name="connsiteY3" fmla="*/ 2377561 h 4774175"/>
                  <a:gd name="connsiteX4" fmla="*/ 3399503 w 3399503"/>
                  <a:gd name="connsiteY4" fmla="*/ 1979355 h 4774175"/>
                  <a:gd name="connsiteX5" fmla="*/ 3399503 w 3399503"/>
                  <a:gd name="connsiteY5" fmla="*/ 2694652 h 4774175"/>
                  <a:gd name="connsiteX6" fmla="*/ 2676832 w 3399503"/>
                  <a:gd name="connsiteY6" fmla="*/ 2362813 h 4774175"/>
                  <a:gd name="connsiteX7" fmla="*/ 2949677 w 3399503"/>
                  <a:gd name="connsiteY7" fmla="*/ 3137103 h 4774175"/>
                  <a:gd name="connsiteX8" fmla="*/ 1932038 w 3399503"/>
                  <a:gd name="connsiteY8" fmla="*/ 3491064 h 4774175"/>
                  <a:gd name="connsiteX9" fmla="*/ 1054509 w 3399503"/>
                  <a:gd name="connsiteY9" fmla="*/ 4412839 h 4774175"/>
                  <a:gd name="connsiteX10" fmla="*/ 0 w 3399503"/>
                  <a:gd name="connsiteY10" fmla="*/ 3623800 h 4774175"/>
                  <a:gd name="connsiteX11" fmla="*/ 870154 w 3399503"/>
                  <a:gd name="connsiteY11" fmla="*/ 3682793 h 4774175"/>
                  <a:gd name="connsiteX12" fmla="*/ 1054510 w 3399503"/>
                  <a:gd name="connsiteY12" fmla="*/ 4398090 h 4774175"/>
                  <a:gd name="connsiteX13" fmla="*/ 1253612 w 3399503"/>
                  <a:gd name="connsiteY13" fmla="*/ 4774175 h 4774175"/>
                  <a:gd name="connsiteX0" fmla="*/ 1647058 w 3399503"/>
                  <a:gd name="connsiteY0" fmla="*/ 0 h 4774175"/>
                  <a:gd name="connsiteX1" fmla="*/ 1567405 w 3399503"/>
                  <a:gd name="connsiteY1" fmla="*/ 1112728 h 4774175"/>
                  <a:gd name="connsiteX2" fmla="*/ 2903280 w 3399503"/>
                  <a:gd name="connsiteY2" fmla="*/ 789729 h 4774175"/>
                  <a:gd name="connsiteX3" fmla="*/ 2676832 w 3399503"/>
                  <a:gd name="connsiteY3" fmla="*/ 2377561 h 4774175"/>
                  <a:gd name="connsiteX4" fmla="*/ 3399503 w 3399503"/>
                  <a:gd name="connsiteY4" fmla="*/ 1979355 h 4774175"/>
                  <a:gd name="connsiteX5" fmla="*/ 3399503 w 3399503"/>
                  <a:gd name="connsiteY5" fmla="*/ 2694652 h 4774175"/>
                  <a:gd name="connsiteX6" fmla="*/ 2676832 w 3399503"/>
                  <a:gd name="connsiteY6" fmla="*/ 2362813 h 4774175"/>
                  <a:gd name="connsiteX7" fmla="*/ 2949677 w 3399503"/>
                  <a:gd name="connsiteY7" fmla="*/ 3137103 h 4774175"/>
                  <a:gd name="connsiteX8" fmla="*/ 1932038 w 3399503"/>
                  <a:gd name="connsiteY8" fmla="*/ 3491064 h 4774175"/>
                  <a:gd name="connsiteX9" fmla="*/ 1054509 w 3399503"/>
                  <a:gd name="connsiteY9" fmla="*/ 4412839 h 4774175"/>
                  <a:gd name="connsiteX10" fmla="*/ 0 w 3399503"/>
                  <a:gd name="connsiteY10" fmla="*/ 3623800 h 4774175"/>
                  <a:gd name="connsiteX11" fmla="*/ 870154 w 3399503"/>
                  <a:gd name="connsiteY11" fmla="*/ 3682793 h 4774175"/>
                  <a:gd name="connsiteX12" fmla="*/ 1054510 w 3399503"/>
                  <a:gd name="connsiteY12" fmla="*/ 4398090 h 4774175"/>
                  <a:gd name="connsiteX13" fmla="*/ 1253612 w 3399503"/>
                  <a:gd name="connsiteY13" fmla="*/ 4774175 h 4774175"/>
                  <a:gd name="connsiteX0" fmla="*/ 1647058 w 3406648"/>
                  <a:gd name="connsiteY0" fmla="*/ 0 h 4774175"/>
                  <a:gd name="connsiteX1" fmla="*/ 1567405 w 3406648"/>
                  <a:gd name="connsiteY1" fmla="*/ 1112728 h 4774175"/>
                  <a:gd name="connsiteX2" fmla="*/ 2903280 w 3406648"/>
                  <a:gd name="connsiteY2" fmla="*/ 789729 h 4774175"/>
                  <a:gd name="connsiteX3" fmla="*/ 2676832 w 3406648"/>
                  <a:gd name="connsiteY3" fmla="*/ 2377561 h 4774175"/>
                  <a:gd name="connsiteX4" fmla="*/ 3406648 w 3406648"/>
                  <a:gd name="connsiteY4" fmla="*/ 1981737 h 4774175"/>
                  <a:gd name="connsiteX5" fmla="*/ 3399503 w 3406648"/>
                  <a:gd name="connsiteY5" fmla="*/ 2694652 h 4774175"/>
                  <a:gd name="connsiteX6" fmla="*/ 2676832 w 3406648"/>
                  <a:gd name="connsiteY6" fmla="*/ 2362813 h 4774175"/>
                  <a:gd name="connsiteX7" fmla="*/ 2949677 w 3406648"/>
                  <a:gd name="connsiteY7" fmla="*/ 3137103 h 4774175"/>
                  <a:gd name="connsiteX8" fmla="*/ 1932038 w 3406648"/>
                  <a:gd name="connsiteY8" fmla="*/ 3491064 h 4774175"/>
                  <a:gd name="connsiteX9" fmla="*/ 1054509 w 3406648"/>
                  <a:gd name="connsiteY9" fmla="*/ 4412839 h 4774175"/>
                  <a:gd name="connsiteX10" fmla="*/ 0 w 3406648"/>
                  <a:gd name="connsiteY10" fmla="*/ 3623800 h 4774175"/>
                  <a:gd name="connsiteX11" fmla="*/ 870154 w 3406648"/>
                  <a:gd name="connsiteY11" fmla="*/ 3682793 h 4774175"/>
                  <a:gd name="connsiteX12" fmla="*/ 1054510 w 3406648"/>
                  <a:gd name="connsiteY12" fmla="*/ 4398090 h 4774175"/>
                  <a:gd name="connsiteX13" fmla="*/ 1253612 w 3406648"/>
                  <a:gd name="connsiteY13" fmla="*/ 4774175 h 4774175"/>
                  <a:gd name="connsiteX0" fmla="*/ 1647058 w 3404267"/>
                  <a:gd name="connsiteY0" fmla="*/ 0 h 4774175"/>
                  <a:gd name="connsiteX1" fmla="*/ 1567405 w 3404267"/>
                  <a:gd name="connsiteY1" fmla="*/ 1112728 h 4774175"/>
                  <a:gd name="connsiteX2" fmla="*/ 2903280 w 3404267"/>
                  <a:gd name="connsiteY2" fmla="*/ 789729 h 4774175"/>
                  <a:gd name="connsiteX3" fmla="*/ 2676832 w 3404267"/>
                  <a:gd name="connsiteY3" fmla="*/ 2377561 h 4774175"/>
                  <a:gd name="connsiteX4" fmla="*/ 3404267 w 3404267"/>
                  <a:gd name="connsiteY4" fmla="*/ 1976974 h 4774175"/>
                  <a:gd name="connsiteX5" fmla="*/ 3399503 w 3404267"/>
                  <a:gd name="connsiteY5" fmla="*/ 2694652 h 4774175"/>
                  <a:gd name="connsiteX6" fmla="*/ 2676832 w 3404267"/>
                  <a:gd name="connsiteY6" fmla="*/ 2362813 h 4774175"/>
                  <a:gd name="connsiteX7" fmla="*/ 2949677 w 3404267"/>
                  <a:gd name="connsiteY7" fmla="*/ 3137103 h 4774175"/>
                  <a:gd name="connsiteX8" fmla="*/ 1932038 w 3404267"/>
                  <a:gd name="connsiteY8" fmla="*/ 3491064 h 4774175"/>
                  <a:gd name="connsiteX9" fmla="*/ 1054509 w 3404267"/>
                  <a:gd name="connsiteY9" fmla="*/ 4412839 h 4774175"/>
                  <a:gd name="connsiteX10" fmla="*/ 0 w 3404267"/>
                  <a:gd name="connsiteY10" fmla="*/ 3623800 h 4774175"/>
                  <a:gd name="connsiteX11" fmla="*/ 870154 w 3404267"/>
                  <a:gd name="connsiteY11" fmla="*/ 3682793 h 4774175"/>
                  <a:gd name="connsiteX12" fmla="*/ 1054510 w 3404267"/>
                  <a:gd name="connsiteY12" fmla="*/ 4398090 h 4774175"/>
                  <a:gd name="connsiteX13" fmla="*/ 1253612 w 3404267"/>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676832 w 3404954"/>
                  <a:gd name="connsiteY6" fmla="*/ 2362813 h 4774175"/>
                  <a:gd name="connsiteX7" fmla="*/ 2949677 w 3404954"/>
                  <a:gd name="connsiteY7" fmla="*/ 3137103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676832 w 3404954"/>
                  <a:gd name="connsiteY6" fmla="*/ 2362813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695884 w 3404954"/>
                  <a:gd name="connsiteY6" fmla="*/ 2415208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683977 w 3404954"/>
                  <a:gd name="connsiteY6" fmla="*/ 2377103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714937 w 3404954"/>
                  <a:gd name="connsiteY6" fmla="*/ 2405683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714937 w 3404954"/>
                  <a:gd name="connsiteY6" fmla="*/ 2405683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681594 w 3404954"/>
                  <a:gd name="connsiteY6" fmla="*/ 2379485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684674 w 3404954"/>
                  <a:gd name="connsiteY6" fmla="*/ 2376405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687753 w 3404954"/>
                  <a:gd name="connsiteY6" fmla="*/ 2379485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692517 w 3404954"/>
                  <a:gd name="connsiteY6" fmla="*/ 2384249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704425 w 3404954"/>
                  <a:gd name="connsiteY6" fmla="*/ 2412829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710172 w 3404954"/>
                  <a:gd name="connsiteY3" fmla="*/ 2379942 h 4774175"/>
                  <a:gd name="connsiteX4" fmla="*/ 3404267 w 3404954"/>
                  <a:gd name="connsiteY4" fmla="*/ 1976974 h 4774175"/>
                  <a:gd name="connsiteX5" fmla="*/ 3404267 w 3404954"/>
                  <a:gd name="connsiteY5" fmla="*/ 2677980 h 4774175"/>
                  <a:gd name="connsiteX6" fmla="*/ 2704425 w 3404954"/>
                  <a:gd name="connsiteY6" fmla="*/ 2412829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8738 w 3404954"/>
                  <a:gd name="connsiteY3" fmla="*/ 2387087 h 4774175"/>
                  <a:gd name="connsiteX4" fmla="*/ 3404267 w 3404954"/>
                  <a:gd name="connsiteY4" fmla="*/ 1976974 h 4774175"/>
                  <a:gd name="connsiteX5" fmla="*/ 3404267 w 3404954"/>
                  <a:gd name="connsiteY5" fmla="*/ 2677980 h 4774175"/>
                  <a:gd name="connsiteX6" fmla="*/ 2704425 w 3404954"/>
                  <a:gd name="connsiteY6" fmla="*/ 2412829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8738 w 3404954"/>
                  <a:gd name="connsiteY3" fmla="*/ 2387087 h 4774175"/>
                  <a:gd name="connsiteX4" fmla="*/ 3404267 w 3404954"/>
                  <a:gd name="connsiteY4" fmla="*/ 1976974 h 4774175"/>
                  <a:gd name="connsiteX5" fmla="*/ 3404267 w 3404954"/>
                  <a:gd name="connsiteY5" fmla="*/ 2677980 h 4774175"/>
                  <a:gd name="connsiteX6" fmla="*/ 2687754 w 3404954"/>
                  <a:gd name="connsiteY6" fmla="*/ 2384250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936 w 3404954"/>
                  <a:gd name="connsiteY0" fmla="*/ 0 h 4779441"/>
                  <a:gd name="connsiteX1" fmla="*/ 1567405 w 3404954"/>
                  <a:gd name="connsiteY1" fmla="*/ 1117994 h 4779441"/>
                  <a:gd name="connsiteX2" fmla="*/ 2903280 w 3404954"/>
                  <a:gd name="connsiteY2" fmla="*/ 794995 h 4779441"/>
                  <a:gd name="connsiteX3" fmla="*/ 2688738 w 3404954"/>
                  <a:gd name="connsiteY3" fmla="*/ 2392353 h 4779441"/>
                  <a:gd name="connsiteX4" fmla="*/ 3404267 w 3404954"/>
                  <a:gd name="connsiteY4" fmla="*/ 1982240 h 4779441"/>
                  <a:gd name="connsiteX5" fmla="*/ 3404267 w 3404954"/>
                  <a:gd name="connsiteY5" fmla="*/ 2683246 h 4779441"/>
                  <a:gd name="connsiteX6" fmla="*/ 2687754 w 3404954"/>
                  <a:gd name="connsiteY6" fmla="*/ 2389516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88738 w 3404954"/>
                  <a:gd name="connsiteY3" fmla="*/ 2392353 h 4779441"/>
                  <a:gd name="connsiteX4" fmla="*/ 3404267 w 3404954"/>
                  <a:gd name="connsiteY4" fmla="*/ 1982240 h 4779441"/>
                  <a:gd name="connsiteX5" fmla="*/ 3404267 w 3404954"/>
                  <a:gd name="connsiteY5" fmla="*/ 2683246 h 4779441"/>
                  <a:gd name="connsiteX6" fmla="*/ 2687754 w 3404954"/>
                  <a:gd name="connsiteY6" fmla="*/ 2389516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88738 w 3404954"/>
                  <a:gd name="connsiteY3" fmla="*/ 2392353 h 4779441"/>
                  <a:gd name="connsiteX4" fmla="*/ 3404267 w 3404954"/>
                  <a:gd name="connsiteY4" fmla="*/ 1982240 h 4779441"/>
                  <a:gd name="connsiteX5" fmla="*/ 3404267 w 3404954"/>
                  <a:gd name="connsiteY5" fmla="*/ 2683246 h 4779441"/>
                  <a:gd name="connsiteX6" fmla="*/ 2694776 w 3404954"/>
                  <a:gd name="connsiteY6" fmla="*/ 2381616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88738 w 3404954"/>
                  <a:gd name="connsiteY3" fmla="*/ 2392353 h 4779441"/>
                  <a:gd name="connsiteX4" fmla="*/ 3404267 w 3404954"/>
                  <a:gd name="connsiteY4" fmla="*/ 1982240 h 4779441"/>
                  <a:gd name="connsiteX5" fmla="*/ 3404267 w 3404954"/>
                  <a:gd name="connsiteY5" fmla="*/ 2683246 h 4779441"/>
                  <a:gd name="connsiteX6" fmla="*/ 2701798 w 3404954"/>
                  <a:gd name="connsiteY6" fmla="*/ 2407072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94883 w 3404954"/>
                  <a:gd name="connsiteY3" fmla="*/ 2392353 h 4779441"/>
                  <a:gd name="connsiteX4" fmla="*/ 3404267 w 3404954"/>
                  <a:gd name="connsiteY4" fmla="*/ 1982240 h 4779441"/>
                  <a:gd name="connsiteX5" fmla="*/ 3404267 w 3404954"/>
                  <a:gd name="connsiteY5" fmla="*/ 2683246 h 4779441"/>
                  <a:gd name="connsiteX6" fmla="*/ 2701798 w 3404954"/>
                  <a:gd name="connsiteY6" fmla="*/ 2407072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91372 w 3404954"/>
                  <a:gd name="connsiteY3" fmla="*/ 2389720 h 4779441"/>
                  <a:gd name="connsiteX4" fmla="*/ 3404267 w 3404954"/>
                  <a:gd name="connsiteY4" fmla="*/ 1982240 h 4779441"/>
                  <a:gd name="connsiteX5" fmla="*/ 3404267 w 3404954"/>
                  <a:gd name="connsiteY5" fmla="*/ 2683246 h 4779441"/>
                  <a:gd name="connsiteX6" fmla="*/ 2701798 w 3404954"/>
                  <a:gd name="connsiteY6" fmla="*/ 2407072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91372 w 3404954"/>
                  <a:gd name="connsiteY3" fmla="*/ 2389720 h 4779441"/>
                  <a:gd name="connsiteX4" fmla="*/ 3404267 w 3404954"/>
                  <a:gd name="connsiteY4" fmla="*/ 1982240 h 4779441"/>
                  <a:gd name="connsiteX5" fmla="*/ 3404267 w 3404954"/>
                  <a:gd name="connsiteY5" fmla="*/ 2683246 h 4779441"/>
                  <a:gd name="connsiteX6" fmla="*/ 2689509 w 3404954"/>
                  <a:gd name="connsiteY6" fmla="*/ 2390394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91372 w 3404954"/>
                  <a:gd name="connsiteY3" fmla="*/ 2389720 h 4779441"/>
                  <a:gd name="connsiteX4" fmla="*/ 3404267 w 3404954"/>
                  <a:gd name="connsiteY4" fmla="*/ 1982240 h 4779441"/>
                  <a:gd name="connsiteX5" fmla="*/ 3404267 w 3404954"/>
                  <a:gd name="connsiteY5" fmla="*/ 2683246 h 4779441"/>
                  <a:gd name="connsiteX6" fmla="*/ 2691265 w 3404954"/>
                  <a:gd name="connsiteY6" fmla="*/ 2389516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7379"/>
                  <a:gd name="connsiteY0" fmla="*/ 0 h 4779441"/>
                  <a:gd name="connsiteX1" fmla="*/ 1569161 w 3407379"/>
                  <a:gd name="connsiteY1" fmla="*/ 1114483 h 4779441"/>
                  <a:gd name="connsiteX2" fmla="*/ 2903280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81491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3280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3280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5036 w 3407379"/>
                  <a:gd name="connsiteY2" fmla="*/ 796750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4159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4159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64165 w 3407379"/>
                  <a:gd name="connsiteY12" fmla="*/ 4413889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4159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62409 w 3407379"/>
                  <a:gd name="connsiteY9" fmla="*/ 4413716 h 4779441"/>
                  <a:gd name="connsiteX10" fmla="*/ 0 w 3407379"/>
                  <a:gd name="connsiteY10" fmla="*/ 3629066 h 4779441"/>
                  <a:gd name="connsiteX11" fmla="*/ 870154 w 3407379"/>
                  <a:gd name="connsiteY11" fmla="*/ 3688059 h 4779441"/>
                  <a:gd name="connsiteX12" fmla="*/ 1064165 w 3407379"/>
                  <a:gd name="connsiteY12" fmla="*/ 4413889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4159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62409 w 3407379"/>
                  <a:gd name="connsiteY9" fmla="*/ 4413716 h 4779441"/>
                  <a:gd name="connsiteX10" fmla="*/ 0 w 3407379"/>
                  <a:gd name="connsiteY10" fmla="*/ 3629066 h 4779441"/>
                  <a:gd name="connsiteX11" fmla="*/ 870154 w 3407379"/>
                  <a:gd name="connsiteY11" fmla="*/ 3688059 h 4779441"/>
                  <a:gd name="connsiteX12" fmla="*/ 1062409 w 3407379"/>
                  <a:gd name="connsiteY12" fmla="*/ 4413011 h 4779441"/>
                  <a:gd name="connsiteX13" fmla="*/ 1253612 w 3407379"/>
                  <a:gd name="connsiteY13" fmla="*/ 4779441 h 4779441"/>
                  <a:gd name="connsiteX0" fmla="*/ 1647936 w 3407379"/>
                  <a:gd name="connsiteY0" fmla="*/ 0 h 4787341"/>
                  <a:gd name="connsiteX1" fmla="*/ 1569161 w 3407379"/>
                  <a:gd name="connsiteY1" fmla="*/ 1114483 h 4787341"/>
                  <a:gd name="connsiteX2" fmla="*/ 2904159 w 3407379"/>
                  <a:gd name="connsiteY2" fmla="*/ 794995 h 4787341"/>
                  <a:gd name="connsiteX3" fmla="*/ 2691372 w 3407379"/>
                  <a:gd name="connsiteY3" fmla="*/ 2389720 h 4787341"/>
                  <a:gd name="connsiteX4" fmla="*/ 3404267 w 3407379"/>
                  <a:gd name="connsiteY4" fmla="*/ 1982240 h 4787341"/>
                  <a:gd name="connsiteX5" fmla="*/ 3406900 w 3407379"/>
                  <a:gd name="connsiteY5" fmla="*/ 2678858 h 4787341"/>
                  <a:gd name="connsiteX6" fmla="*/ 2691265 w 3407379"/>
                  <a:gd name="connsiteY6" fmla="*/ 2389516 h 4787341"/>
                  <a:gd name="connsiteX7" fmla="*/ 2949677 w 3407379"/>
                  <a:gd name="connsiteY7" fmla="*/ 3142370 h 4787341"/>
                  <a:gd name="connsiteX8" fmla="*/ 1932038 w 3407379"/>
                  <a:gd name="connsiteY8" fmla="*/ 3496330 h 4787341"/>
                  <a:gd name="connsiteX9" fmla="*/ 1062409 w 3407379"/>
                  <a:gd name="connsiteY9" fmla="*/ 4413716 h 4787341"/>
                  <a:gd name="connsiteX10" fmla="*/ 0 w 3407379"/>
                  <a:gd name="connsiteY10" fmla="*/ 3629066 h 4787341"/>
                  <a:gd name="connsiteX11" fmla="*/ 870154 w 3407379"/>
                  <a:gd name="connsiteY11" fmla="*/ 3688059 h 4787341"/>
                  <a:gd name="connsiteX12" fmla="*/ 1062409 w 3407379"/>
                  <a:gd name="connsiteY12" fmla="*/ 4413011 h 4787341"/>
                  <a:gd name="connsiteX13" fmla="*/ 1263267 w 3407379"/>
                  <a:gd name="connsiteY13" fmla="*/ 4787341 h 4787341"/>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2038 w 3407379"/>
                  <a:gd name="connsiteY8" fmla="*/ 3496330 h 4785585"/>
                  <a:gd name="connsiteX9" fmla="*/ 1062409 w 3407379"/>
                  <a:gd name="connsiteY9" fmla="*/ 4413716 h 4785585"/>
                  <a:gd name="connsiteX10" fmla="*/ 0 w 3407379"/>
                  <a:gd name="connsiteY10" fmla="*/ 3629066 h 4785585"/>
                  <a:gd name="connsiteX11" fmla="*/ 870154 w 3407379"/>
                  <a:gd name="connsiteY11" fmla="*/ 3688059 h 4785585"/>
                  <a:gd name="connsiteX12" fmla="*/ 1062409 w 3407379"/>
                  <a:gd name="connsiteY12" fmla="*/ 4413011 h 4785585"/>
                  <a:gd name="connsiteX13" fmla="*/ 1262389 w 3407379"/>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2038 w 3407379"/>
                  <a:gd name="connsiteY8" fmla="*/ 3496330 h 4785585"/>
                  <a:gd name="connsiteX9" fmla="*/ 1062409 w 3407379"/>
                  <a:gd name="connsiteY9" fmla="*/ 4413716 h 4785585"/>
                  <a:gd name="connsiteX10" fmla="*/ 0 w 3407379"/>
                  <a:gd name="connsiteY10" fmla="*/ 3629066 h 4785585"/>
                  <a:gd name="connsiteX11" fmla="*/ 870154 w 3407379"/>
                  <a:gd name="connsiteY11" fmla="*/ 3688059 h 4785585"/>
                  <a:gd name="connsiteX12" fmla="*/ 1062409 w 3407379"/>
                  <a:gd name="connsiteY12" fmla="*/ 4413011 h 4785585"/>
                  <a:gd name="connsiteX13" fmla="*/ 1260633 w 3407379"/>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4671 w 3407379"/>
                  <a:gd name="connsiteY8" fmla="*/ 3506863 h 4785585"/>
                  <a:gd name="connsiteX9" fmla="*/ 1062409 w 3407379"/>
                  <a:gd name="connsiteY9" fmla="*/ 4413716 h 4785585"/>
                  <a:gd name="connsiteX10" fmla="*/ 0 w 3407379"/>
                  <a:gd name="connsiteY10" fmla="*/ 3629066 h 4785585"/>
                  <a:gd name="connsiteX11" fmla="*/ 870154 w 3407379"/>
                  <a:gd name="connsiteY11" fmla="*/ 3688059 h 4785585"/>
                  <a:gd name="connsiteX12" fmla="*/ 1062409 w 3407379"/>
                  <a:gd name="connsiteY12" fmla="*/ 4413011 h 4785585"/>
                  <a:gd name="connsiteX13" fmla="*/ 1260633 w 3407379"/>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4671 w 3407379"/>
                  <a:gd name="connsiteY8" fmla="*/ 3505107 h 4785585"/>
                  <a:gd name="connsiteX9" fmla="*/ 1062409 w 3407379"/>
                  <a:gd name="connsiteY9" fmla="*/ 4413716 h 4785585"/>
                  <a:gd name="connsiteX10" fmla="*/ 0 w 3407379"/>
                  <a:gd name="connsiteY10" fmla="*/ 3629066 h 4785585"/>
                  <a:gd name="connsiteX11" fmla="*/ 870154 w 3407379"/>
                  <a:gd name="connsiteY11" fmla="*/ 3688059 h 4785585"/>
                  <a:gd name="connsiteX12" fmla="*/ 1062409 w 3407379"/>
                  <a:gd name="connsiteY12" fmla="*/ 4413011 h 4785585"/>
                  <a:gd name="connsiteX13" fmla="*/ 1260633 w 3407379"/>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4671 w 3407379"/>
                  <a:gd name="connsiteY8" fmla="*/ 3505107 h 4785585"/>
                  <a:gd name="connsiteX9" fmla="*/ 1062409 w 3407379"/>
                  <a:gd name="connsiteY9" fmla="*/ 4413716 h 4785585"/>
                  <a:gd name="connsiteX10" fmla="*/ 0 w 3407379"/>
                  <a:gd name="connsiteY10" fmla="*/ 3629066 h 4785585"/>
                  <a:gd name="connsiteX11" fmla="*/ 870154 w 3407379"/>
                  <a:gd name="connsiteY11" fmla="*/ 3689814 h 4785585"/>
                  <a:gd name="connsiteX12" fmla="*/ 1062409 w 3407379"/>
                  <a:gd name="connsiteY12" fmla="*/ 4413011 h 4785585"/>
                  <a:gd name="connsiteX13" fmla="*/ 1260633 w 3407379"/>
                  <a:gd name="connsiteY13" fmla="*/ 4785585 h 4785585"/>
                  <a:gd name="connsiteX0" fmla="*/ 1647936 w 3408213"/>
                  <a:gd name="connsiteY0" fmla="*/ 0 h 4785585"/>
                  <a:gd name="connsiteX1" fmla="*/ 1569161 w 3408213"/>
                  <a:gd name="connsiteY1" fmla="*/ 1114483 h 4785585"/>
                  <a:gd name="connsiteX2" fmla="*/ 2904159 w 3408213"/>
                  <a:gd name="connsiteY2" fmla="*/ 794995 h 4785585"/>
                  <a:gd name="connsiteX3" fmla="*/ 2691372 w 3408213"/>
                  <a:gd name="connsiteY3" fmla="*/ 2389720 h 4785585"/>
                  <a:gd name="connsiteX4" fmla="*/ 3404267 w 3408213"/>
                  <a:gd name="connsiteY4" fmla="*/ 1982240 h 4785585"/>
                  <a:gd name="connsiteX5" fmla="*/ 3407778 w 3408213"/>
                  <a:gd name="connsiteY5" fmla="*/ 2676225 h 4785585"/>
                  <a:gd name="connsiteX6" fmla="*/ 2691265 w 3408213"/>
                  <a:gd name="connsiteY6" fmla="*/ 2389516 h 4785585"/>
                  <a:gd name="connsiteX7" fmla="*/ 2949677 w 3408213"/>
                  <a:gd name="connsiteY7" fmla="*/ 3142370 h 4785585"/>
                  <a:gd name="connsiteX8" fmla="*/ 1934671 w 3408213"/>
                  <a:gd name="connsiteY8" fmla="*/ 3505107 h 4785585"/>
                  <a:gd name="connsiteX9" fmla="*/ 1062409 w 3408213"/>
                  <a:gd name="connsiteY9" fmla="*/ 4413716 h 4785585"/>
                  <a:gd name="connsiteX10" fmla="*/ 0 w 3408213"/>
                  <a:gd name="connsiteY10" fmla="*/ 3629066 h 4785585"/>
                  <a:gd name="connsiteX11" fmla="*/ 870154 w 3408213"/>
                  <a:gd name="connsiteY11" fmla="*/ 3689814 h 4785585"/>
                  <a:gd name="connsiteX12" fmla="*/ 1062409 w 3408213"/>
                  <a:gd name="connsiteY12" fmla="*/ 4413011 h 4785585"/>
                  <a:gd name="connsiteX13" fmla="*/ 1260633 w 3408213"/>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7103 h 4785585"/>
                  <a:gd name="connsiteX6" fmla="*/ 2691265 w 3407379"/>
                  <a:gd name="connsiteY6" fmla="*/ 2389516 h 4785585"/>
                  <a:gd name="connsiteX7" fmla="*/ 2949677 w 3407379"/>
                  <a:gd name="connsiteY7" fmla="*/ 3142370 h 4785585"/>
                  <a:gd name="connsiteX8" fmla="*/ 1934671 w 3407379"/>
                  <a:gd name="connsiteY8" fmla="*/ 3505107 h 4785585"/>
                  <a:gd name="connsiteX9" fmla="*/ 1062409 w 3407379"/>
                  <a:gd name="connsiteY9" fmla="*/ 4413716 h 4785585"/>
                  <a:gd name="connsiteX10" fmla="*/ 0 w 3407379"/>
                  <a:gd name="connsiteY10" fmla="*/ 3629066 h 4785585"/>
                  <a:gd name="connsiteX11" fmla="*/ 870154 w 3407379"/>
                  <a:gd name="connsiteY11" fmla="*/ 3689814 h 4785585"/>
                  <a:gd name="connsiteX12" fmla="*/ 1062409 w 3407379"/>
                  <a:gd name="connsiteY12" fmla="*/ 4413011 h 4785585"/>
                  <a:gd name="connsiteX13" fmla="*/ 1260633 w 3407379"/>
                  <a:gd name="connsiteY13" fmla="*/ 4785585 h 4785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07379" h="4785585">
                    <a:moveTo>
                      <a:pt x="1647936" y="0"/>
                    </a:moveTo>
                    <a:lnTo>
                      <a:pt x="1569161" y="1114483"/>
                    </a:lnTo>
                    <a:lnTo>
                      <a:pt x="2904159" y="794995"/>
                    </a:lnTo>
                    <a:lnTo>
                      <a:pt x="2691372" y="2389720"/>
                    </a:lnTo>
                    <a:lnTo>
                      <a:pt x="3404267" y="1982240"/>
                    </a:lnTo>
                    <a:cubicBezTo>
                      <a:pt x="3401885" y="2219878"/>
                      <a:pt x="3409282" y="2439465"/>
                      <a:pt x="3406900" y="2677103"/>
                    </a:cubicBezTo>
                    <a:lnTo>
                      <a:pt x="2691265" y="2389516"/>
                    </a:lnTo>
                    <a:lnTo>
                      <a:pt x="2949677" y="3142370"/>
                    </a:lnTo>
                    <a:lnTo>
                      <a:pt x="1934671" y="3505107"/>
                    </a:lnTo>
                    <a:lnTo>
                      <a:pt x="1062409" y="4413716"/>
                    </a:lnTo>
                    <a:lnTo>
                      <a:pt x="0" y="3629066"/>
                    </a:lnTo>
                    <a:lnTo>
                      <a:pt x="870154" y="3689814"/>
                    </a:lnTo>
                    <a:lnTo>
                      <a:pt x="1062409" y="4413011"/>
                    </a:lnTo>
                    <a:lnTo>
                      <a:pt x="1260633" y="4785585"/>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8" name="Freeform: Shape 127">
                <a:extLst>
                  <a:ext uri="{FF2B5EF4-FFF2-40B4-BE49-F238E27FC236}">
                    <a16:creationId xmlns:a16="http://schemas.microsoft.com/office/drawing/2014/main" id="{7A7AF921-B914-4838-9735-205A674ECBDA}"/>
                  </a:ext>
                </a:extLst>
              </p:cNvPr>
              <p:cNvSpPr/>
              <p:nvPr/>
            </p:nvSpPr>
            <p:spPr bwMode="auto">
              <a:xfrm>
                <a:off x="8522649" y="1873543"/>
                <a:ext cx="1356660" cy="1275288"/>
              </a:xfrm>
              <a:custGeom>
                <a:avLst/>
                <a:gdLst>
                  <a:gd name="connsiteX0" fmla="*/ 272845 w 1356852"/>
                  <a:gd name="connsiteY0" fmla="*/ 0 h 1268362"/>
                  <a:gd name="connsiteX1" fmla="*/ 0 w 1356852"/>
                  <a:gd name="connsiteY1" fmla="*/ 1268362 h 1268362"/>
                  <a:gd name="connsiteX2" fmla="*/ 1356852 w 1356852"/>
                  <a:gd name="connsiteY2" fmla="*/ 707923 h 1268362"/>
                  <a:gd name="connsiteX3" fmla="*/ 272845 w 1356852"/>
                  <a:gd name="connsiteY3" fmla="*/ 0 h 1268362"/>
                  <a:gd name="connsiteX0" fmla="*/ 268784 w 1356852"/>
                  <a:gd name="connsiteY0" fmla="*/ 0 h 1275469"/>
                  <a:gd name="connsiteX1" fmla="*/ 0 w 1356852"/>
                  <a:gd name="connsiteY1" fmla="*/ 1275469 h 1275469"/>
                  <a:gd name="connsiteX2" fmla="*/ 1356852 w 1356852"/>
                  <a:gd name="connsiteY2" fmla="*/ 715030 h 1275469"/>
                  <a:gd name="connsiteX3" fmla="*/ 268784 w 1356852"/>
                  <a:gd name="connsiteY3" fmla="*/ 0 h 1275469"/>
                </a:gdLst>
                <a:ahLst/>
                <a:cxnLst>
                  <a:cxn ang="0">
                    <a:pos x="connsiteX0" y="connsiteY0"/>
                  </a:cxn>
                  <a:cxn ang="0">
                    <a:pos x="connsiteX1" y="connsiteY1"/>
                  </a:cxn>
                  <a:cxn ang="0">
                    <a:pos x="connsiteX2" y="connsiteY2"/>
                  </a:cxn>
                  <a:cxn ang="0">
                    <a:pos x="connsiteX3" y="connsiteY3"/>
                  </a:cxn>
                </a:cxnLst>
                <a:rect l="l" t="t" r="r" b="b"/>
                <a:pathLst>
                  <a:path w="1356852" h="1275469">
                    <a:moveTo>
                      <a:pt x="268784" y="0"/>
                    </a:moveTo>
                    <a:lnTo>
                      <a:pt x="0" y="1275469"/>
                    </a:lnTo>
                    <a:lnTo>
                      <a:pt x="1356852" y="715030"/>
                    </a:lnTo>
                    <a:lnTo>
                      <a:pt x="268784" y="0"/>
                    </a:lnTo>
                    <a:close/>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9" name="Freeform: Shape 128">
                <a:extLst>
                  <a:ext uri="{FF2B5EF4-FFF2-40B4-BE49-F238E27FC236}">
                    <a16:creationId xmlns:a16="http://schemas.microsoft.com/office/drawing/2014/main" id="{0857FBDE-665F-4801-AFDD-EB12A37A5FDD}"/>
                  </a:ext>
                </a:extLst>
              </p:cNvPr>
              <p:cNvSpPr/>
              <p:nvPr/>
            </p:nvSpPr>
            <p:spPr bwMode="auto">
              <a:xfrm>
                <a:off x="7389465" y="2322162"/>
                <a:ext cx="2853939" cy="2841818"/>
              </a:xfrm>
              <a:custGeom>
                <a:avLst/>
                <a:gdLst>
                  <a:gd name="connsiteX0" fmla="*/ 81116 w 2883310"/>
                  <a:gd name="connsiteY0" fmla="*/ 0 h 2824316"/>
                  <a:gd name="connsiteX1" fmla="*/ 1143000 w 2883310"/>
                  <a:gd name="connsiteY1" fmla="*/ 803787 h 2824316"/>
                  <a:gd name="connsiteX2" fmla="*/ 0 w 2883310"/>
                  <a:gd name="connsiteY2" fmla="*/ 1541207 h 2824316"/>
                  <a:gd name="connsiteX3" fmla="*/ 162233 w 2883310"/>
                  <a:gd name="connsiteY3" fmla="*/ 2595716 h 2824316"/>
                  <a:gd name="connsiteX4" fmla="*/ 914400 w 2883310"/>
                  <a:gd name="connsiteY4" fmla="*/ 2787445 h 2824316"/>
                  <a:gd name="connsiteX5" fmla="*/ 1002891 w 2883310"/>
                  <a:gd name="connsiteY5" fmla="*/ 1954161 h 2824316"/>
                  <a:gd name="connsiteX6" fmla="*/ 1791929 w 2883310"/>
                  <a:gd name="connsiteY6" fmla="*/ 2816942 h 2824316"/>
                  <a:gd name="connsiteX7" fmla="*/ 2086897 w 2883310"/>
                  <a:gd name="connsiteY7" fmla="*/ 1828800 h 2824316"/>
                  <a:gd name="connsiteX8" fmla="*/ 2883310 w 2883310"/>
                  <a:gd name="connsiteY8" fmla="*/ 2654710 h 2824316"/>
                  <a:gd name="connsiteX9" fmla="*/ 1791929 w 2883310"/>
                  <a:gd name="connsiteY9" fmla="*/ 2824316 h 2824316"/>
                  <a:gd name="connsiteX0" fmla="*/ 81116 w 2883310"/>
                  <a:gd name="connsiteY0" fmla="*/ 0 h 2824316"/>
                  <a:gd name="connsiteX1" fmla="*/ 1145634 w 2883310"/>
                  <a:gd name="connsiteY1" fmla="*/ 817831 h 2824316"/>
                  <a:gd name="connsiteX2" fmla="*/ 0 w 2883310"/>
                  <a:gd name="connsiteY2" fmla="*/ 1541207 h 2824316"/>
                  <a:gd name="connsiteX3" fmla="*/ 162233 w 2883310"/>
                  <a:gd name="connsiteY3" fmla="*/ 2595716 h 2824316"/>
                  <a:gd name="connsiteX4" fmla="*/ 914400 w 2883310"/>
                  <a:gd name="connsiteY4" fmla="*/ 2787445 h 2824316"/>
                  <a:gd name="connsiteX5" fmla="*/ 1002891 w 2883310"/>
                  <a:gd name="connsiteY5" fmla="*/ 1954161 h 2824316"/>
                  <a:gd name="connsiteX6" fmla="*/ 1791929 w 2883310"/>
                  <a:gd name="connsiteY6" fmla="*/ 2816942 h 2824316"/>
                  <a:gd name="connsiteX7" fmla="*/ 2086897 w 2883310"/>
                  <a:gd name="connsiteY7" fmla="*/ 1828800 h 2824316"/>
                  <a:gd name="connsiteX8" fmla="*/ 2883310 w 2883310"/>
                  <a:gd name="connsiteY8" fmla="*/ 2654710 h 2824316"/>
                  <a:gd name="connsiteX9" fmla="*/ 1791929 w 2883310"/>
                  <a:gd name="connsiteY9" fmla="*/ 2824316 h 2824316"/>
                  <a:gd name="connsiteX0" fmla="*/ 81116 w 2883310"/>
                  <a:gd name="connsiteY0" fmla="*/ 0 h 2824316"/>
                  <a:gd name="connsiteX1" fmla="*/ 1145634 w 2883310"/>
                  <a:gd name="connsiteY1" fmla="*/ 817831 h 2824316"/>
                  <a:gd name="connsiteX2" fmla="*/ 0 w 2883310"/>
                  <a:gd name="connsiteY2" fmla="*/ 1541207 h 2824316"/>
                  <a:gd name="connsiteX3" fmla="*/ 162233 w 2883310"/>
                  <a:gd name="connsiteY3" fmla="*/ 2595716 h 2824316"/>
                  <a:gd name="connsiteX4" fmla="*/ 929322 w 2883310"/>
                  <a:gd name="connsiteY4" fmla="*/ 2775156 h 2824316"/>
                  <a:gd name="connsiteX5" fmla="*/ 1002891 w 2883310"/>
                  <a:gd name="connsiteY5" fmla="*/ 1954161 h 2824316"/>
                  <a:gd name="connsiteX6" fmla="*/ 1791929 w 2883310"/>
                  <a:gd name="connsiteY6" fmla="*/ 2816942 h 2824316"/>
                  <a:gd name="connsiteX7" fmla="*/ 2086897 w 2883310"/>
                  <a:gd name="connsiteY7" fmla="*/ 1828800 h 2824316"/>
                  <a:gd name="connsiteX8" fmla="*/ 2883310 w 2883310"/>
                  <a:gd name="connsiteY8" fmla="*/ 2654710 h 2824316"/>
                  <a:gd name="connsiteX9" fmla="*/ 1791929 w 2883310"/>
                  <a:gd name="connsiteY9" fmla="*/ 2824316 h 2824316"/>
                  <a:gd name="connsiteX0" fmla="*/ 81116 w 2883310"/>
                  <a:gd name="connsiteY0" fmla="*/ 0 h 2824316"/>
                  <a:gd name="connsiteX1" fmla="*/ 1145634 w 2883310"/>
                  <a:gd name="connsiteY1" fmla="*/ 817831 h 2824316"/>
                  <a:gd name="connsiteX2" fmla="*/ 0 w 2883310"/>
                  <a:gd name="connsiteY2" fmla="*/ 1541207 h 2824316"/>
                  <a:gd name="connsiteX3" fmla="*/ 162233 w 2883310"/>
                  <a:gd name="connsiteY3" fmla="*/ 2595716 h 2824316"/>
                  <a:gd name="connsiteX4" fmla="*/ 929322 w 2883310"/>
                  <a:gd name="connsiteY4" fmla="*/ 2774278 h 2824316"/>
                  <a:gd name="connsiteX5" fmla="*/ 1002891 w 2883310"/>
                  <a:gd name="connsiteY5" fmla="*/ 1954161 h 2824316"/>
                  <a:gd name="connsiteX6" fmla="*/ 1791929 w 2883310"/>
                  <a:gd name="connsiteY6" fmla="*/ 2816942 h 2824316"/>
                  <a:gd name="connsiteX7" fmla="*/ 2086897 w 2883310"/>
                  <a:gd name="connsiteY7" fmla="*/ 1828800 h 2824316"/>
                  <a:gd name="connsiteX8" fmla="*/ 2883310 w 2883310"/>
                  <a:gd name="connsiteY8" fmla="*/ 2654710 h 2824316"/>
                  <a:gd name="connsiteX9" fmla="*/ 1791929 w 2883310"/>
                  <a:gd name="connsiteY9" fmla="*/ 2824316 h 2824316"/>
                  <a:gd name="connsiteX0" fmla="*/ 81116 w 2863999"/>
                  <a:gd name="connsiteY0" fmla="*/ 0 h 2824316"/>
                  <a:gd name="connsiteX1" fmla="*/ 1145634 w 2863999"/>
                  <a:gd name="connsiteY1" fmla="*/ 817831 h 2824316"/>
                  <a:gd name="connsiteX2" fmla="*/ 0 w 2863999"/>
                  <a:gd name="connsiteY2" fmla="*/ 1541207 h 2824316"/>
                  <a:gd name="connsiteX3" fmla="*/ 162233 w 2863999"/>
                  <a:gd name="connsiteY3" fmla="*/ 2595716 h 2824316"/>
                  <a:gd name="connsiteX4" fmla="*/ 929322 w 2863999"/>
                  <a:gd name="connsiteY4" fmla="*/ 2774278 h 2824316"/>
                  <a:gd name="connsiteX5" fmla="*/ 1002891 w 2863999"/>
                  <a:gd name="connsiteY5" fmla="*/ 1954161 h 2824316"/>
                  <a:gd name="connsiteX6" fmla="*/ 1791929 w 2863999"/>
                  <a:gd name="connsiteY6" fmla="*/ 2816942 h 2824316"/>
                  <a:gd name="connsiteX7" fmla="*/ 2086897 w 2863999"/>
                  <a:gd name="connsiteY7" fmla="*/ 1828800 h 2824316"/>
                  <a:gd name="connsiteX8" fmla="*/ 2863999 w 2863999"/>
                  <a:gd name="connsiteY8" fmla="*/ 2648566 h 2824316"/>
                  <a:gd name="connsiteX9" fmla="*/ 1791929 w 2863999"/>
                  <a:gd name="connsiteY9" fmla="*/ 2824316 h 2824316"/>
                  <a:gd name="connsiteX0" fmla="*/ 81116 w 2863999"/>
                  <a:gd name="connsiteY0" fmla="*/ 0 h 2833094"/>
                  <a:gd name="connsiteX1" fmla="*/ 1145634 w 2863999"/>
                  <a:gd name="connsiteY1" fmla="*/ 817831 h 2833094"/>
                  <a:gd name="connsiteX2" fmla="*/ 0 w 2863999"/>
                  <a:gd name="connsiteY2" fmla="*/ 1541207 h 2833094"/>
                  <a:gd name="connsiteX3" fmla="*/ 162233 w 2863999"/>
                  <a:gd name="connsiteY3" fmla="*/ 2595716 h 2833094"/>
                  <a:gd name="connsiteX4" fmla="*/ 929322 w 2863999"/>
                  <a:gd name="connsiteY4" fmla="*/ 2774278 h 2833094"/>
                  <a:gd name="connsiteX5" fmla="*/ 1002891 w 2863999"/>
                  <a:gd name="connsiteY5" fmla="*/ 1954161 h 2833094"/>
                  <a:gd name="connsiteX6" fmla="*/ 1791929 w 2863999"/>
                  <a:gd name="connsiteY6" fmla="*/ 2816942 h 2833094"/>
                  <a:gd name="connsiteX7" fmla="*/ 2086897 w 2863999"/>
                  <a:gd name="connsiteY7" fmla="*/ 1828800 h 2833094"/>
                  <a:gd name="connsiteX8" fmla="*/ 2863999 w 2863999"/>
                  <a:gd name="connsiteY8" fmla="*/ 2648566 h 2833094"/>
                  <a:gd name="connsiteX9" fmla="*/ 1800706 w 2863999"/>
                  <a:gd name="connsiteY9" fmla="*/ 2833094 h 2833094"/>
                  <a:gd name="connsiteX0" fmla="*/ 81116 w 2863999"/>
                  <a:gd name="connsiteY0" fmla="*/ 0 h 2833620"/>
                  <a:gd name="connsiteX1" fmla="*/ 1145634 w 2863999"/>
                  <a:gd name="connsiteY1" fmla="*/ 817831 h 2833620"/>
                  <a:gd name="connsiteX2" fmla="*/ 0 w 2863999"/>
                  <a:gd name="connsiteY2" fmla="*/ 1541207 h 2833620"/>
                  <a:gd name="connsiteX3" fmla="*/ 162233 w 2863999"/>
                  <a:gd name="connsiteY3" fmla="*/ 2595716 h 2833620"/>
                  <a:gd name="connsiteX4" fmla="*/ 929322 w 2863999"/>
                  <a:gd name="connsiteY4" fmla="*/ 2774278 h 2833620"/>
                  <a:gd name="connsiteX5" fmla="*/ 1002891 w 2863999"/>
                  <a:gd name="connsiteY5" fmla="*/ 1954161 h 2833620"/>
                  <a:gd name="connsiteX6" fmla="*/ 1802462 w 2863999"/>
                  <a:gd name="connsiteY6" fmla="*/ 2833620 h 2833620"/>
                  <a:gd name="connsiteX7" fmla="*/ 2086897 w 2863999"/>
                  <a:gd name="connsiteY7" fmla="*/ 1828800 h 2833620"/>
                  <a:gd name="connsiteX8" fmla="*/ 2863999 w 2863999"/>
                  <a:gd name="connsiteY8" fmla="*/ 2648566 h 2833620"/>
                  <a:gd name="connsiteX9" fmla="*/ 1800706 w 2863999"/>
                  <a:gd name="connsiteY9" fmla="*/ 2833094 h 2833620"/>
                  <a:gd name="connsiteX0" fmla="*/ 81116 w 2863999"/>
                  <a:gd name="connsiteY0" fmla="*/ 0 h 2833620"/>
                  <a:gd name="connsiteX1" fmla="*/ 1145634 w 2863999"/>
                  <a:gd name="connsiteY1" fmla="*/ 817831 h 2833620"/>
                  <a:gd name="connsiteX2" fmla="*/ 0 w 2863999"/>
                  <a:gd name="connsiteY2" fmla="*/ 1541207 h 2833620"/>
                  <a:gd name="connsiteX3" fmla="*/ 162233 w 2863999"/>
                  <a:gd name="connsiteY3" fmla="*/ 2595716 h 2833620"/>
                  <a:gd name="connsiteX4" fmla="*/ 929322 w 2863999"/>
                  <a:gd name="connsiteY4" fmla="*/ 2774278 h 2833620"/>
                  <a:gd name="connsiteX5" fmla="*/ 1002891 w 2863999"/>
                  <a:gd name="connsiteY5" fmla="*/ 1954161 h 2833620"/>
                  <a:gd name="connsiteX6" fmla="*/ 1802462 w 2863999"/>
                  <a:gd name="connsiteY6" fmla="*/ 2833620 h 2833620"/>
                  <a:gd name="connsiteX7" fmla="*/ 2086897 w 2863999"/>
                  <a:gd name="connsiteY7" fmla="*/ 1828800 h 2833620"/>
                  <a:gd name="connsiteX8" fmla="*/ 2863999 w 2863999"/>
                  <a:gd name="connsiteY8" fmla="*/ 2648566 h 2833620"/>
                  <a:gd name="connsiteX9" fmla="*/ 1799828 w 2863999"/>
                  <a:gd name="connsiteY9" fmla="*/ 2832216 h 2833620"/>
                  <a:gd name="connsiteX0" fmla="*/ 81116 w 2863999"/>
                  <a:gd name="connsiteY0" fmla="*/ 0 h 2841872"/>
                  <a:gd name="connsiteX1" fmla="*/ 1145634 w 2863999"/>
                  <a:gd name="connsiteY1" fmla="*/ 817831 h 2841872"/>
                  <a:gd name="connsiteX2" fmla="*/ 0 w 2863999"/>
                  <a:gd name="connsiteY2" fmla="*/ 1541207 h 2841872"/>
                  <a:gd name="connsiteX3" fmla="*/ 162233 w 2863999"/>
                  <a:gd name="connsiteY3" fmla="*/ 2595716 h 2841872"/>
                  <a:gd name="connsiteX4" fmla="*/ 929322 w 2863999"/>
                  <a:gd name="connsiteY4" fmla="*/ 2774278 h 2841872"/>
                  <a:gd name="connsiteX5" fmla="*/ 1002891 w 2863999"/>
                  <a:gd name="connsiteY5" fmla="*/ 1954161 h 2841872"/>
                  <a:gd name="connsiteX6" fmla="*/ 1802462 w 2863999"/>
                  <a:gd name="connsiteY6" fmla="*/ 2833620 h 2841872"/>
                  <a:gd name="connsiteX7" fmla="*/ 2086897 w 2863999"/>
                  <a:gd name="connsiteY7" fmla="*/ 1828800 h 2841872"/>
                  <a:gd name="connsiteX8" fmla="*/ 2863999 w 2863999"/>
                  <a:gd name="connsiteY8" fmla="*/ 2648566 h 2841872"/>
                  <a:gd name="connsiteX9" fmla="*/ 1821772 w 2863999"/>
                  <a:gd name="connsiteY9" fmla="*/ 2841872 h 2841872"/>
                  <a:gd name="connsiteX0" fmla="*/ 81116 w 2863999"/>
                  <a:gd name="connsiteY0" fmla="*/ 0 h 2841872"/>
                  <a:gd name="connsiteX1" fmla="*/ 1145634 w 2863999"/>
                  <a:gd name="connsiteY1" fmla="*/ 817831 h 2841872"/>
                  <a:gd name="connsiteX2" fmla="*/ 0 w 2863999"/>
                  <a:gd name="connsiteY2" fmla="*/ 1541207 h 2841872"/>
                  <a:gd name="connsiteX3" fmla="*/ 162233 w 2863999"/>
                  <a:gd name="connsiteY3" fmla="*/ 2595716 h 2841872"/>
                  <a:gd name="connsiteX4" fmla="*/ 929322 w 2863999"/>
                  <a:gd name="connsiteY4" fmla="*/ 2774278 h 2841872"/>
                  <a:gd name="connsiteX5" fmla="*/ 1002891 w 2863999"/>
                  <a:gd name="connsiteY5" fmla="*/ 1954161 h 2841872"/>
                  <a:gd name="connsiteX6" fmla="*/ 1800707 w 2863999"/>
                  <a:gd name="connsiteY6" fmla="*/ 2833620 h 2841872"/>
                  <a:gd name="connsiteX7" fmla="*/ 2086897 w 2863999"/>
                  <a:gd name="connsiteY7" fmla="*/ 1828800 h 2841872"/>
                  <a:gd name="connsiteX8" fmla="*/ 2863999 w 2863999"/>
                  <a:gd name="connsiteY8" fmla="*/ 2648566 h 2841872"/>
                  <a:gd name="connsiteX9" fmla="*/ 1821772 w 2863999"/>
                  <a:gd name="connsiteY9" fmla="*/ 2841872 h 2841872"/>
                  <a:gd name="connsiteX0" fmla="*/ 81116 w 2863999"/>
                  <a:gd name="connsiteY0" fmla="*/ 0 h 2833972"/>
                  <a:gd name="connsiteX1" fmla="*/ 1145634 w 2863999"/>
                  <a:gd name="connsiteY1" fmla="*/ 817831 h 2833972"/>
                  <a:gd name="connsiteX2" fmla="*/ 0 w 2863999"/>
                  <a:gd name="connsiteY2" fmla="*/ 1541207 h 2833972"/>
                  <a:gd name="connsiteX3" fmla="*/ 162233 w 2863999"/>
                  <a:gd name="connsiteY3" fmla="*/ 2595716 h 2833972"/>
                  <a:gd name="connsiteX4" fmla="*/ 929322 w 2863999"/>
                  <a:gd name="connsiteY4" fmla="*/ 2774278 h 2833972"/>
                  <a:gd name="connsiteX5" fmla="*/ 1002891 w 2863999"/>
                  <a:gd name="connsiteY5" fmla="*/ 1954161 h 2833972"/>
                  <a:gd name="connsiteX6" fmla="*/ 1800707 w 2863999"/>
                  <a:gd name="connsiteY6" fmla="*/ 2833620 h 2833972"/>
                  <a:gd name="connsiteX7" fmla="*/ 2086897 w 2863999"/>
                  <a:gd name="connsiteY7" fmla="*/ 1828800 h 2833972"/>
                  <a:gd name="connsiteX8" fmla="*/ 2863999 w 2863999"/>
                  <a:gd name="connsiteY8" fmla="*/ 2648566 h 2833972"/>
                  <a:gd name="connsiteX9" fmla="*/ 1796317 w 2863999"/>
                  <a:gd name="connsiteY9" fmla="*/ 2833972 h 2833972"/>
                  <a:gd name="connsiteX0" fmla="*/ 81116 w 2863999"/>
                  <a:gd name="connsiteY0" fmla="*/ 0 h 2833972"/>
                  <a:gd name="connsiteX1" fmla="*/ 1145634 w 2863999"/>
                  <a:gd name="connsiteY1" fmla="*/ 817831 h 2833972"/>
                  <a:gd name="connsiteX2" fmla="*/ 0 w 2863999"/>
                  <a:gd name="connsiteY2" fmla="*/ 1541207 h 2833972"/>
                  <a:gd name="connsiteX3" fmla="*/ 162233 w 2863999"/>
                  <a:gd name="connsiteY3" fmla="*/ 2595716 h 2833972"/>
                  <a:gd name="connsiteX4" fmla="*/ 929322 w 2863999"/>
                  <a:gd name="connsiteY4" fmla="*/ 2774278 h 2833972"/>
                  <a:gd name="connsiteX5" fmla="*/ 1002891 w 2863999"/>
                  <a:gd name="connsiteY5" fmla="*/ 1954161 h 2833972"/>
                  <a:gd name="connsiteX6" fmla="*/ 1800707 w 2863999"/>
                  <a:gd name="connsiteY6" fmla="*/ 2833620 h 2833972"/>
                  <a:gd name="connsiteX7" fmla="*/ 2086897 w 2863999"/>
                  <a:gd name="connsiteY7" fmla="*/ 1828800 h 2833972"/>
                  <a:gd name="connsiteX8" fmla="*/ 2863999 w 2863999"/>
                  <a:gd name="connsiteY8" fmla="*/ 2648566 h 2833972"/>
                  <a:gd name="connsiteX9" fmla="*/ 1800706 w 2863999"/>
                  <a:gd name="connsiteY9" fmla="*/ 2833972 h 2833972"/>
                  <a:gd name="connsiteX0" fmla="*/ 81116 w 2863999"/>
                  <a:gd name="connsiteY0" fmla="*/ 0 h 2833972"/>
                  <a:gd name="connsiteX1" fmla="*/ 1145634 w 2863999"/>
                  <a:gd name="connsiteY1" fmla="*/ 817831 h 2833972"/>
                  <a:gd name="connsiteX2" fmla="*/ 0 w 2863999"/>
                  <a:gd name="connsiteY2" fmla="*/ 1541207 h 2833972"/>
                  <a:gd name="connsiteX3" fmla="*/ 178033 w 2863999"/>
                  <a:gd name="connsiteY3" fmla="*/ 2559727 h 2833972"/>
                  <a:gd name="connsiteX4" fmla="*/ 929322 w 2863999"/>
                  <a:gd name="connsiteY4" fmla="*/ 2774278 h 2833972"/>
                  <a:gd name="connsiteX5" fmla="*/ 1002891 w 2863999"/>
                  <a:gd name="connsiteY5" fmla="*/ 1954161 h 2833972"/>
                  <a:gd name="connsiteX6" fmla="*/ 1800707 w 2863999"/>
                  <a:gd name="connsiteY6" fmla="*/ 2833620 h 2833972"/>
                  <a:gd name="connsiteX7" fmla="*/ 2086897 w 2863999"/>
                  <a:gd name="connsiteY7" fmla="*/ 1828800 h 2833972"/>
                  <a:gd name="connsiteX8" fmla="*/ 2863999 w 2863999"/>
                  <a:gd name="connsiteY8" fmla="*/ 2648566 h 2833972"/>
                  <a:gd name="connsiteX9" fmla="*/ 1800706 w 2863999"/>
                  <a:gd name="connsiteY9" fmla="*/ 2833972 h 2833972"/>
                  <a:gd name="connsiteX0" fmla="*/ 102330 w 2863999"/>
                  <a:gd name="connsiteY0" fmla="*/ 0 h 2842222"/>
                  <a:gd name="connsiteX1" fmla="*/ 1145634 w 2863999"/>
                  <a:gd name="connsiteY1" fmla="*/ 826081 h 2842222"/>
                  <a:gd name="connsiteX2" fmla="*/ 0 w 2863999"/>
                  <a:gd name="connsiteY2" fmla="*/ 1549457 h 2842222"/>
                  <a:gd name="connsiteX3" fmla="*/ 178033 w 2863999"/>
                  <a:gd name="connsiteY3" fmla="*/ 2567977 h 2842222"/>
                  <a:gd name="connsiteX4" fmla="*/ 929322 w 2863999"/>
                  <a:gd name="connsiteY4" fmla="*/ 2782528 h 2842222"/>
                  <a:gd name="connsiteX5" fmla="*/ 1002891 w 2863999"/>
                  <a:gd name="connsiteY5" fmla="*/ 1962411 h 2842222"/>
                  <a:gd name="connsiteX6" fmla="*/ 1800707 w 2863999"/>
                  <a:gd name="connsiteY6" fmla="*/ 2841870 h 2842222"/>
                  <a:gd name="connsiteX7" fmla="*/ 2086897 w 2863999"/>
                  <a:gd name="connsiteY7" fmla="*/ 1837050 h 2842222"/>
                  <a:gd name="connsiteX8" fmla="*/ 2863999 w 2863999"/>
                  <a:gd name="connsiteY8" fmla="*/ 2656816 h 2842222"/>
                  <a:gd name="connsiteX9" fmla="*/ 1800706 w 2863999"/>
                  <a:gd name="connsiteY9" fmla="*/ 2842222 h 2842222"/>
                  <a:gd name="connsiteX0" fmla="*/ 102330 w 2863999"/>
                  <a:gd name="connsiteY0" fmla="*/ 0 h 2842222"/>
                  <a:gd name="connsiteX1" fmla="*/ 1145634 w 2863999"/>
                  <a:gd name="connsiteY1" fmla="*/ 826081 h 2842222"/>
                  <a:gd name="connsiteX2" fmla="*/ 0 w 2863999"/>
                  <a:gd name="connsiteY2" fmla="*/ 1549457 h 2842222"/>
                  <a:gd name="connsiteX3" fmla="*/ 178033 w 2863999"/>
                  <a:gd name="connsiteY3" fmla="*/ 2567977 h 2842222"/>
                  <a:gd name="connsiteX4" fmla="*/ 929322 w 2863999"/>
                  <a:gd name="connsiteY4" fmla="*/ 2782528 h 2842222"/>
                  <a:gd name="connsiteX5" fmla="*/ 1002891 w 2863999"/>
                  <a:gd name="connsiteY5" fmla="*/ 1962411 h 2842222"/>
                  <a:gd name="connsiteX6" fmla="*/ 1800707 w 2863999"/>
                  <a:gd name="connsiteY6" fmla="*/ 2841870 h 2842222"/>
                  <a:gd name="connsiteX7" fmla="*/ 2112299 w 2863999"/>
                  <a:gd name="connsiteY7" fmla="*/ 1832165 h 2842222"/>
                  <a:gd name="connsiteX8" fmla="*/ 2863999 w 2863999"/>
                  <a:gd name="connsiteY8" fmla="*/ 2656816 h 2842222"/>
                  <a:gd name="connsiteX9" fmla="*/ 1800706 w 2863999"/>
                  <a:gd name="connsiteY9" fmla="*/ 2842222 h 2842222"/>
                  <a:gd name="connsiteX0" fmla="*/ 91797 w 2853466"/>
                  <a:gd name="connsiteY0" fmla="*/ 0 h 2842222"/>
                  <a:gd name="connsiteX1" fmla="*/ 1135101 w 2853466"/>
                  <a:gd name="connsiteY1" fmla="*/ 826081 h 2842222"/>
                  <a:gd name="connsiteX2" fmla="*/ 0 w 2853466"/>
                  <a:gd name="connsiteY2" fmla="*/ 1544190 h 2842222"/>
                  <a:gd name="connsiteX3" fmla="*/ 167500 w 2853466"/>
                  <a:gd name="connsiteY3" fmla="*/ 2567977 h 2842222"/>
                  <a:gd name="connsiteX4" fmla="*/ 918789 w 2853466"/>
                  <a:gd name="connsiteY4" fmla="*/ 2782528 h 2842222"/>
                  <a:gd name="connsiteX5" fmla="*/ 992358 w 2853466"/>
                  <a:gd name="connsiteY5" fmla="*/ 1962411 h 2842222"/>
                  <a:gd name="connsiteX6" fmla="*/ 1790174 w 2853466"/>
                  <a:gd name="connsiteY6" fmla="*/ 2841870 h 2842222"/>
                  <a:gd name="connsiteX7" fmla="*/ 2101766 w 2853466"/>
                  <a:gd name="connsiteY7" fmla="*/ 1832165 h 2842222"/>
                  <a:gd name="connsiteX8" fmla="*/ 2853466 w 2853466"/>
                  <a:gd name="connsiteY8" fmla="*/ 2656816 h 2842222"/>
                  <a:gd name="connsiteX9" fmla="*/ 1790173 w 2853466"/>
                  <a:gd name="connsiteY9" fmla="*/ 2842222 h 2842222"/>
                  <a:gd name="connsiteX0" fmla="*/ 92675 w 2854344"/>
                  <a:gd name="connsiteY0" fmla="*/ 0 h 2842222"/>
                  <a:gd name="connsiteX1" fmla="*/ 1135979 w 2854344"/>
                  <a:gd name="connsiteY1" fmla="*/ 826081 h 2842222"/>
                  <a:gd name="connsiteX2" fmla="*/ 0 w 2854344"/>
                  <a:gd name="connsiteY2" fmla="*/ 1543312 h 2842222"/>
                  <a:gd name="connsiteX3" fmla="*/ 168378 w 2854344"/>
                  <a:gd name="connsiteY3" fmla="*/ 2567977 h 2842222"/>
                  <a:gd name="connsiteX4" fmla="*/ 919667 w 2854344"/>
                  <a:gd name="connsiteY4" fmla="*/ 2782528 h 2842222"/>
                  <a:gd name="connsiteX5" fmla="*/ 993236 w 2854344"/>
                  <a:gd name="connsiteY5" fmla="*/ 1962411 h 2842222"/>
                  <a:gd name="connsiteX6" fmla="*/ 1791052 w 2854344"/>
                  <a:gd name="connsiteY6" fmla="*/ 2841870 h 2842222"/>
                  <a:gd name="connsiteX7" fmla="*/ 2102644 w 2854344"/>
                  <a:gd name="connsiteY7" fmla="*/ 1832165 h 2842222"/>
                  <a:gd name="connsiteX8" fmla="*/ 2854344 w 2854344"/>
                  <a:gd name="connsiteY8" fmla="*/ 2656816 h 2842222"/>
                  <a:gd name="connsiteX9" fmla="*/ 1791051 w 2854344"/>
                  <a:gd name="connsiteY9" fmla="*/ 2842222 h 2842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4344" h="2842222">
                    <a:moveTo>
                      <a:pt x="92675" y="0"/>
                    </a:moveTo>
                    <a:lnTo>
                      <a:pt x="1135979" y="826081"/>
                    </a:lnTo>
                    <a:lnTo>
                      <a:pt x="0" y="1543312"/>
                    </a:lnTo>
                    <a:lnTo>
                      <a:pt x="168378" y="2567977"/>
                    </a:lnTo>
                    <a:lnTo>
                      <a:pt x="919667" y="2782528"/>
                    </a:lnTo>
                    <a:lnTo>
                      <a:pt x="993236" y="1962411"/>
                    </a:lnTo>
                    <a:lnTo>
                      <a:pt x="1791052" y="2841870"/>
                    </a:lnTo>
                    <a:lnTo>
                      <a:pt x="2102644" y="1832165"/>
                    </a:lnTo>
                    <a:lnTo>
                      <a:pt x="2854344" y="2656816"/>
                    </a:lnTo>
                    <a:lnTo>
                      <a:pt x="1791051" y="2842222"/>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Freeform: Shape 129">
                <a:extLst>
                  <a:ext uri="{FF2B5EF4-FFF2-40B4-BE49-F238E27FC236}">
                    <a16:creationId xmlns:a16="http://schemas.microsoft.com/office/drawing/2014/main" id="{75EE61C3-0125-4475-804D-F2BBF8F3FA8E}"/>
                  </a:ext>
                </a:extLst>
              </p:cNvPr>
              <p:cNvSpPr/>
              <p:nvPr/>
            </p:nvSpPr>
            <p:spPr bwMode="auto">
              <a:xfrm>
                <a:off x="7388063" y="2586092"/>
                <a:ext cx="3611964" cy="2303503"/>
              </a:xfrm>
              <a:custGeom>
                <a:avLst/>
                <a:gdLst>
                  <a:gd name="connsiteX0" fmla="*/ 154859 w 3613355"/>
                  <a:gd name="connsiteY0" fmla="*/ 2278626 h 2278626"/>
                  <a:gd name="connsiteX1" fmla="*/ 1017639 w 3613355"/>
                  <a:gd name="connsiteY1" fmla="*/ 1718187 h 2278626"/>
                  <a:gd name="connsiteX2" fmla="*/ 2109020 w 3613355"/>
                  <a:gd name="connsiteY2" fmla="*/ 1563329 h 2278626"/>
                  <a:gd name="connsiteX3" fmla="*/ 3613355 w 3613355"/>
                  <a:gd name="connsiteY3" fmla="*/ 1275735 h 2278626"/>
                  <a:gd name="connsiteX4" fmla="*/ 2492478 w 3613355"/>
                  <a:gd name="connsiteY4" fmla="*/ 0 h 2278626"/>
                  <a:gd name="connsiteX5" fmla="*/ 2064775 w 3613355"/>
                  <a:gd name="connsiteY5" fmla="*/ 1563329 h 2278626"/>
                  <a:gd name="connsiteX6" fmla="*/ 1128252 w 3613355"/>
                  <a:gd name="connsiteY6" fmla="*/ 530942 h 2278626"/>
                  <a:gd name="connsiteX7" fmla="*/ 980768 w 3613355"/>
                  <a:gd name="connsiteY7" fmla="*/ 1740310 h 2278626"/>
                  <a:gd name="connsiteX8" fmla="*/ 0 w 3613355"/>
                  <a:gd name="connsiteY8" fmla="*/ 1275735 h 2278626"/>
                  <a:gd name="connsiteX0" fmla="*/ 154859 w 3613355"/>
                  <a:gd name="connsiteY0" fmla="*/ 2250047 h 2250047"/>
                  <a:gd name="connsiteX1" fmla="*/ 1017639 w 3613355"/>
                  <a:gd name="connsiteY1" fmla="*/ 1689608 h 2250047"/>
                  <a:gd name="connsiteX2" fmla="*/ 2109020 w 3613355"/>
                  <a:gd name="connsiteY2" fmla="*/ 1534750 h 2250047"/>
                  <a:gd name="connsiteX3" fmla="*/ 3613355 w 3613355"/>
                  <a:gd name="connsiteY3" fmla="*/ 1247156 h 2250047"/>
                  <a:gd name="connsiteX4" fmla="*/ 2497241 w 3613355"/>
                  <a:gd name="connsiteY4" fmla="*/ 0 h 2250047"/>
                  <a:gd name="connsiteX5" fmla="*/ 2064775 w 3613355"/>
                  <a:gd name="connsiteY5" fmla="*/ 1534750 h 2250047"/>
                  <a:gd name="connsiteX6" fmla="*/ 1128252 w 3613355"/>
                  <a:gd name="connsiteY6" fmla="*/ 502363 h 2250047"/>
                  <a:gd name="connsiteX7" fmla="*/ 980768 w 3613355"/>
                  <a:gd name="connsiteY7" fmla="*/ 1711731 h 2250047"/>
                  <a:gd name="connsiteX8" fmla="*/ 0 w 3613355"/>
                  <a:gd name="connsiteY8" fmla="*/ 1247156 h 2250047"/>
                  <a:gd name="connsiteX0" fmla="*/ 154859 w 3613355"/>
                  <a:gd name="connsiteY0" fmla="*/ 2281007 h 2281007"/>
                  <a:gd name="connsiteX1" fmla="*/ 1017639 w 3613355"/>
                  <a:gd name="connsiteY1" fmla="*/ 1720568 h 2281007"/>
                  <a:gd name="connsiteX2" fmla="*/ 2109020 w 3613355"/>
                  <a:gd name="connsiteY2" fmla="*/ 1565710 h 2281007"/>
                  <a:gd name="connsiteX3" fmla="*/ 3613355 w 3613355"/>
                  <a:gd name="connsiteY3" fmla="*/ 1278116 h 2281007"/>
                  <a:gd name="connsiteX4" fmla="*/ 2490097 w 3613355"/>
                  <a:gd name="connsiteY4" fmla="*/ 0 h 2281007"/>
                  <a:gd name="connsiteX5" fmla="*/ 2064775 w 3613355"/>
                  <a:gd name="connsiteY5" fmla="*/ 1565710 h 2281007"/>
                  <a:gd name="connsiteX6" fmla="*/ 1128252 w 3613355"/>
                  <a:gd name="connsiteY6" fmla="*/ 533323 h 2281007"/>
                  <a:gd name="connsiteX7" fmla="*/ 980768 w 3613355"/>
                  <a:gd name="connsiteY7" fmla="*/ 1742691 h 2281007"/>
                  <a:gd name="connsiteX8" fmla="*/ 0 w 3613355"/>
                  <a:gd name="connsiteY8" fmla="*/ 1278116 h 2281007"/>
                  <a:gd name="connsiteX0" fmla="*/ 154859 w 3613355"/>
                  <a:gd name="connsiteY0" fmla="*/ 2281007 h 2281007"/>
                  <a:gd name="connsiteX1" fmla="*/ 1017639 w 3613355"/>
                  <a:gd name="connsiteY1" fmla="*/ 1720568 h 2281007"/>
                  <a:gd name="connsiteX2" fmla="*/ 2109020 w 3613355"/>
                  <a:gd name="connsiteY2" fmla="*/ 1565710 h 2281007"/>
                  <a:gd name="connsiteX3" fmla="*/ 3613355 w 3613355"/>
                  <a:gd name="connsiteY3" fmla="*/ 1278116 h 2281007"/>
                  <a:gd name="connsiteX4" fmla="*/ 2490097 w 3613355"/>
                  <a:gd name="connsiteY4" fmla="*/ 0 h 2281007"/>
                  <a:gd name="connsiteX5" fmla="*/ 2064775 w 3613355"/>
                  <a:gd name="connsiteY5" fmla="*/ 1565710 h 2281007"/>
                  <a:gd name="connsiteX6" fmla="*/ 1137908 w 3613355"/>
                  <a:gd name="connsiteY6" fmla="*/ 561412 h 2281007"/>
                  <a:gd name="connsiteX7" fmla="*/ 980768 w 3613355"/>
                  <a:gd name="connsiteY7" fmla="*/ 1742691 h 2281007"/>
                  <a:gd name="connsiteX8" fmla="*/ 0 w 3613355"/>
                  <a:gd name="connsiteY8" fmla="*/ 1278116 h 2281007"/>
                  <a:gd name="connsiteX0" fmla="*/ 154859 w 3613355"/>
                  <a:gd name="connsiteY0" fmla="*/ 2281007 h 2281007"/>
                  <a:gd name="connsiteX1" fmla="*/ 1017639 w 3613355"/>
                  <a:gd name="connsiteY1" fmla="*/ 1720568 h 2281007"/>
                  <a:gd name="connsiteX2" fmla="*/ 2109020 w 3613355"/>
                  <a:gd name="connsiteY2" fmla="*/ 1565710 h 2281007"/>
                  <a:gd name="connsiteX3" fmla="*/ 3613355 w 3613355"/>
                  <a:gd name="connsiteY3" fmla="*/ 1278116 h 2281007"/>
                  <a:gd name="connsiteX4" fmla="*/ 2490097 w 3613355"/>
                  <a:gd name="connsiteY4" fmla="*/ 0 h 2281007"/>
                  <a:gd name="connsiteX5" fmla="*/ 2064775 w 3613355"/>
                  <a:gd name="connsiteY5" fmla="*/ 1565710 h 2281007"/>
                  <a:gd name="connsiteX6" fmla="*/ 1137908 w 3613355"/>
                  <a:gd name="connsiteY6" fmla="*/ 561412 h 2281007"/>
                  <a:gd name="connsiteX7" fmla="*/ 995690 w 3613355"/>
                  <a:gd name="connsiteY7" fmla="*/ 1699680 h 2281007"/>
                  <a:gd name="connsiteX8" fmla="*/ 0 w 3613355"/>
                  <a:gd name="connsiteY8" fmla="*/ 1278116 h 2281007"/>
                  <a:gd name="connsiteX0" fmla="*/ 154859 w 3613355"/>
                  <a:gd name="connsiteY0" fmla="*/ 2281007 h 2281007"/>
                  <a:gd name="connsiteX1" fmla="*/ 994817 w 3613355"/>
                  <a:gd name="connsiteY1" fmla="*/ 1699501 h 2281007"/>
                  <a:gd name="connsiteX2" fmla="*/ 2109020 w 3613355"/>
                  <a:gd name="connsiteY2" fmla="*/ 1565710 h 2281007"/>
                  <a:gd name="connsiteX3" fmla="*/ 3613355 w 3613355"/>
                  <a:gd name="connsiteY3" fmla="*/ 1278116 h 2281007"/>
                  <a:gd name="connsiteX4" fmla="*/ 2490097 w 3613355"/>
                  <a:gd name="connsiteY4" fmla="*/ 0 h 2281007"/>
                  <a:gd name="connsiteX5" fmla="*/ 2064775 w 3613355"/>
                  <a:gd name="connsiteY5" fmla="*/ 1565710 h 2281007"/>
                  <a:gd name="connsiteX6" fmla="*/ 1137908 w 3613355"/>
                  <a:gd name="connsiteY6" fmla="*/ 561412 h 2281007"/>
                  <a:gd name="connsiteX7" fmla="*/ 995690 w 3613355"/>
                  <a:gd name="connsiteY7" fmla="*/ 1699680 h 2281007"/>
                  <a:gd name="connsiteX8" fmla="*/ 0 w 3613355"/>
                  <a:gd name="connsiteY8" fmla="*/ 1278116 h 2281007"/>
                  <a:gd name="connsiteX0" fmla="*/ 167148 w 3613355"/>
                  <a:gd name="connsiteY0" fmla="*/ 2304707 h 2304707"/>
                  <a:gd name="connsiteX1" fmla="*/ 994817 w 3613355"/>
                  <a:gd name="connsiteY1" fmla="*/ 1699501 h 2304707"/>
                  <a:gd name="connsiteX2" fmla="*/ 2109020 w 3613355"/>
                  <a:gd name="connsiteY2" fmla="*/ 1565710 h 2304707"/>
                  <a:gd name="connsiteX3" fmla="*/ 3613355 w 3613355"/>
                  <a:gd name="connsiteY3" fmla="*/ 1278116 h 2304707"/>
                  <a:gd name="connsiteX4" fmla="*/ 2490097 w 3613355"/>
                  <a:gd name="connsiteY4" fmla="*/ 0 h 2304707"/>
                  <a:gd name="connsiteX5" fmla="*/ 2064775 w 3613355"/>
                  <a:gd name="connsiteY5" fmla="*/ 1565710 h 2304707"/>
                  <a:gd name="connsiteX6" fmla="*/ 1137908 w 3613355"/>
                  <a:gd name="connsiteY6" fmla="*/ 561412 h 2304707"/>
                  <a:gd name="connsiteX7" fmla="*/ 995690 w 3613355"/>
                  <a:gd name="connsiteY7" fmla="*/ 1699680 h 2304707"/>
                  <a:gd name="connsiteX8" fmla="*/ 0 w 3613355"/>
                  <a:gd name="connsiteY8" fmla="*/ 1278116 h 2304707"/>
                  <a:gd name="connsiteX0" fmla="*/ 169782 w 3613355"/>
                  <a:gd name="connsiteY0" fmla="*/ 2303829 h 2303829"/>
                  <a:gd name="connsiteX1" fmla="*/ 994817 w 3613355"/>
                  <a:gd name="connsiteY1" fmla="*/ 1699501 h 2303829"/>
                  <a:gd name="connsiteX2" fmla="*/ 2109020 w 3613355"/>
                  <a:gd name="connsiteY2" fmla="*/ 1565710 h 2303829"/>
                  <a:gd name="connsiteX3" fmla="*/ 3613355 w 3613355"/>
                  <a:gd name="connsiteY3" fmla="*/ 1278116 h 2303829"/>
                  <a:gd name="connsiteX4" fmla="*/ 2490097 w 3613355"/>
                  <a:gd name="connsiteY4" fmla="*/ 0 h 2303829"/>
                  <a:gd name="connsiteX5" fmla="*/ 2064775 w 3613355"/>
                  <a:gd name="connsiteY5" fmla="*/ 1565710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9020 w 3613355"/>
                  <a:gd name="connsiteY2" fmla="*/ 1565710 h 2303829"/>
                  <a:gd name="connsiteX3" fmla="*/ 3613355 w 3613355"/>
                  <a:gd name="connsiteY3" fmla="*/ 1278116 h 2303829"/>
                  <a:gd name="connsiteX4" fmla="*/ 2490097 w 3613355"/>
                  <a:gd name="connsiteY4" fmla="*/ 0 h 2303829"/>
                  <a:gd name="connsiteX5" fmla="*/ 2109717 w 3613355"/>
                  <a:gd name="connsiteY5" fmla="*/ 1568641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9020 w 3613355"/>
                  <a:gd name="connsiteY2" fmla="*/ 1565710 h 2303829"/>
                  <a:gd name="connsiteX3" fmla="*/ 3613355 w 3613355"/>
                  <a:gd name="connsiteY3" fmla="*/ 1278116 h 2303829"/>
                  <a:gd name="connsiteX4" fmla="*/ 2490097 w 3613355"/>
                  <a:gd name="connsiteY4" fmla="*/ 0 h 2303829"/>
                  <a:gd name="connsiteX5" fmla="*/ 2119487 w 3613355"/>
                  <a:gd name="connsiteY5" fmla="*/ 1591112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9020 w 3613355"/>
                  <a:gd name="connsiteY2" fmla="*/ 1565710 h 2303829"/>
                  <a:gd name="connsiteX3" fmla="*/ 3613355 w 3613355"/>
                  <a:gd name="connsiteY3" fmla="*/ 1278116 h 2303829"/>
                  <a:gd name="connsiteX4" fmla="*/ 2490097 w 3613355"/>
                  <a:gd name="connsiteY4" fmla="*/ 0 h 2303829"/>
                  <a:gd name="connsiteX5" fmla="*/ 2086269 w 3613355"/>
                  <a:gd name="connsiteY5" fmla="*/ 154812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8043 w 3613355"/>
                  <a:gd name="connsiteY2" fmla="*/ 1560825 h 2303829"/>
                  <a:gd name="connsiteX3" fmla="*/ 3613355 w 3613355"/>
                  <a:gd name="connsiteY3" fmla="*/ 1278116 h 2303829"/>
                  <a:gd name="connsiteX4" fmla="*/ 2490097 w 3613355"/>
                  <a:gd name="connsiteY4" fmla="*/ 0 h 2303829"/>
                  <a:gd name="connsiteX5" fmla="*/ 2086269 w 3613355"/>
                  <a:gd name="connsiteY5" fmla="*/ 154812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7066 w 3613355"/>
                  <a:gd name="connsiteY2" fmla="*/ 1567664 h 2303829"/>
                  <a:gd name="connsiteX3" fmla="*/ 3613355 w 3613355"/>
                  <a:gd name="connsiteY3" fmla="*/ 1278116 h 2303829"/>
                  <a:gd name="connsiteX4" fmla="*/ 2490097 w 3613355"/>
                  <a:gd name="connsiteY4" fmla="*/ 0 h 2303829"/>
                  <a:gd name="connsiteX5" fmla="*/ 2086269 w 3613355"/>
                  <a:gd name="connsiteY5" fmla="*/ 154812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5112 w 3613355"/>
                  <a:gd name="connsiteY2" fmla="*/ 1567664 h 2303829"/>
                  <a:gd name="connsiteX3" fmla="*/ 3613355 w 3613355"/>
                  <a:gd name="connsiteY3" fmla="*/ 1278116 h 2303829"/>
                  <a:gd name="connsiteX4" fmla="*/ 2490097 w 3613355"/>
                  <a:gd name="connsiteY4" fmla="*/ 0 h 2303829"/>
                  <a:gd name="connsiteX5" fmla="*/ 2086269 w 3613355"/>
                  <a:gd name="connsiteY5" fmla="*/ 154812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5112 w 3613355"/>
                  <a:gd name="connsiteY2" fmla="*/ 1567664 h 2303829"/>
                  <a:gd name="connsiteX3" fmla="*/ 3613355 w 3613355"/>
                  <a:gd name="connsiteY3" fmla="*/ 1278116 h 2303829"/>
                  <a:gd name="connsiteX4" fmla="*/ 2490097 w 3613355"/>
                  <a:gd name="connsiteY4" fmla="*/ 0 h 2303829"/>
                  <a:gd name="connsiteX5" fmla="*/ 2104832 w 3613355"/>
                  <a:gd name="connsiteY5" fmla="*/ 156766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8904 w 3612477"/>
                  <a:gd name="connsiteY0" fmla="*/ 2303829 h 2303829"/>
                  <a:gd name="connsiteX1" fmla="*/ 993939 w 3612477"/>
                  <a:gd name="connsiteY1" fmla="*/ 1699501 h 2303829"/>
                  <a:gd name="connsiteX2" fmla="*/ 2104234 w 3612477"/>
                  <a:gd name="connsiteY2" fmla="*/ 1567664 h 2303829"/>
                  <a:gd name="connsiteX3" fmla="*/ 3612477 w 3612477"/>
                  <a:gd name="connsiteY3" fmla="*/ 1278116 h 2303829"/>
                  <a:gd name="connsiteX4" fmla="*/ 2489219 w 3612477"/>
                  <a:gd name="connsiteY4" fmla="*/ 0 h 2303829"/>
                  <a:gd name="connsiteX5" fmla="*/ 2103954 w 3612477"/>
                  <a:gd name="connsiteY5" fmla="*/ 1567664 h 2303829"/>
                  <a:gd name="connsiteX6" fmla="*/ 1137030 w 3612477"/>
                  <a:gd name="connsiteY6" fmla="*/ 561412 h 2303829"/>
                  <a:gd name="connsiteX7" fmla="*/ 994812 w 3612477"/>
                  <a:gd name="connsiteY7" fmla="*/ 1699680 h 2303829"/>
                  <a:gd name="connsiteX8" fmla="*/ 0 w 3612477"/>
                  <a:gd name="connsiteY8" fmla="*/ 1278116 h 230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2477" h="2303829">
                    <a:moveTo>
                      <a:pt x="168904" y="2303829"/>
                    </a:moveTo>
                    <a:lnTo>
                      <a:pt x="993939" y="1699501"/>
                    </a:lnTo>
                    <a:lnTo>
                      <a:pt x="2104234" y="1567664"/>
                    </a:lnTo>
                    <a:lnTo>
                      <a:pt x="3612477" y="1278116"/>
                    </a:lnTo>
                    <a:lnTo>
                      <a:pt x="2489219" y="0"/>
                    </a:lnTo>
                    <a:lnTo>
                      <a:pt x="2103954" y="1567664"/>
                    </a:lnTo>
                    <a:lnTo>
                      <a:pt x="1137030" y="561412"/>
                    </a:lnTo>
                    <a:lnTo>
                      <a:pt x="994812" y="1699680"/>
                    </a:lnTo>
                    <a:lnTo>
                      <a:pt x="0" y="1278116"/>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Freeform: Shape 130">
                <a:extLst>
                  <a:ext uri="{FF2B5EF4-FFF2-40B4-BE49-F238E27FC236}">
                    <a16:creationId xmlns:a16="http://schemas.microsoft.com/office/drawing/2014/main" id="{0CC1EAB3-2571-488A-ACCD-2926B46AB2B5}"/>
                  </a:ext>
                </a:extLst>
              </p:cNvPr>
              <p:cNvSpPr/>
              <p:nvPr/>
            </p:nvSpPr>
            <p:spPr bwMode="auto">
              <a:xfrm>
                <a:off x="11258980" y="4153931"/>
                <a:ext cx="455240" cy="461497"/>
              </a:xfrm>
              <a:custGeom>
                <a:avLst/>
                <a:gdLst>
                  <a:gd name="connsiteX0" fmla="*/ 0 w 460189"/>
                  <a:gd name="connsiteY0" fmla="*/ 442259 h 442259"/>
                  <a:gd name="connsiteX1" fmla="*/ 460189 w 460189"/>
                  <a:gd name="connsiteY1" fmla="*/ 0 h 442259"/>
                  <a:gd name="connsiteX0" fmla="*/ 0 w 457808"/>
                  <a:gd name="connsiteY0" fmla="*/ 420825 h 420825"/>
                  <a:gd name="connsiteX1" fmla="*/ 457808 w 457808"/>
                  <a:gd name="connsiteY1" fmla="*/ 0 h 420825"/>
                  <a:gd name="connsiteX0" fmla="*/ 0 w 453045"/>
                  <a:gd name="connsiteY0" fmla="*/ 425588 h 425588"/>
                  <a:gd name="connsiteX1" fmla="*/ 453045 w 453045"/>
                  <a:gd name="connsiteY1" fmla="*/ 0 h 425588"/>
                  <a:gd name="connsiteX0" fmla="*/ 0 w 450664"/>
                  <a:gd name="connsiteY0" fmla="*/ 437496 h 437496"/>
                  <a:gd name="connsiteX1" fmla="*/ 450664 w 450664"/>
                  <a:gd name="connsiteY1" fmla="*/ 0 h 437496"/>
                  <a:gd name="connsiteX0" fmla="*/ 0 w 448283"/>
                  <a:gd name="connsiteY0" fmla="*/ 458930 h 458930"/>
                  <a:gd name="connsiteX1" fmla="*/ 448283 w 448283"/>
                  <a:gd name="connsiteY1" fmla="*/ 0 h 458930"/>
                  <a:gd name="connsiteX0" fmla="*/ 0 w 451794"/>
                  <a:gd name="connsiteY0" fmla="*/ 457174 h 457174"/>
                  <a:gd name="connsiteX1" fmla="*/ 451794 w 451794"/>
                  <a:gd name="connsiteY1" fmla="*/ 0 h 457174"/>
                  <a:gd name="connsiteX0" fmla="*/ 0 w 455305"/>
                  <a:gd name="connsiteY0" fmla="*/ 461563 h 461563"/>
                  <a:gd name="connsiteX1" fmla="*/ 455305 w 455305"/>
                  <a:gd name="connsiteY1" fmla="*/ 0 h 461563"/>
                </a:gdLst>
                <a:ahLst/>
                <a:cxnLst>
                  <a:cxn ang="0">
                    <a:pos x="connsiteX0" y="connsiteY0"/>
                  </a:cxn>
                  <a:cxn ang="0">
                    <a:pos x="connsiteX1" y="connsiteY1"/>
                  </a:cxn>
                </a:cxnLst>
                <a:rect l="l" t="t" r="r" b="b"/>
                <a:pathLst>
                  <a:path w="455305" h="461563">
                    <a:moveTo>
                      <a:pt x="0" y="461563"/>
                    </a:moveTo>
                    <a:lnTo>
                      <a:pt x="455305" y="0"/>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2" name="Freeform: Shape 131">
                <a:extLst>
                  <a:ext uri="{FF2B5EF4-FFF2-40B4-BE49-F238E27FC236}">
                    <a16:creationId xmlns:a16="http://schemas.microsoft.com/office/drawing/2014/main" id="{79083E0E-A9F5-4F61-B08C-79EF3A499CEE}"/>
                  </a:ext>
                </a:extLst>
              </p:cNvPr>
              <p:cNvSpPr/>
              <p:nvPr/>
            </p:nvSpPr>
            <p:spPr bwMode="auto">
              <a:xfrm>
                <a:off x="6376807" y="2713874"/>
                <a:ext cx="178615" cy="1117009"/>
              </a:xfrm>
              <a:custGeom>
                <a:avLst/>
                <a:gdLst>
                  <a:gd name="connsiteX0" fmla="*/ 0 w 178615"/>
                  <a:gd name="connsiteY0" fmla="*/ 1122340 h 1122340"/>
                  <a:gd name="connsiteX1" fmla="*/ 178615 w 178615"/>
                  <a:gd name="connsiteY1" fmla="*/ 498522 h 1122340"/>
                  <a:gd name="connsiteX2" fmla="*/ 34657 w 178615"/>
                  <a:gd name="connsiteY2" fmla="*/ 0 h 1122340"/>
                  <a:gd name="connsiteX0" fmla="*/ 0 w 178615"/>
                  <a:gd name="connsiteY0" fmla="*/ 1122340 h 1122340"/>
                  <a:gd name="connsiteX1" fmla="*/ 178615 w 178615"/>
                  <a:gd name="connsiteY1" fmla="*/ 501188 h 1122340"/>
                  <a:gd name="connsiteX2" fmla="*/ 34657 w 178615"/>
                  <a:gd name="connsiteY2" fmla="*/ 0 h 1122340"/>
                  <a:gd name="connsiteX0" fmla="*/ 0 w 178615"/>
                  <a:gd name="connsiteY0" fmla="*/ 1117009 h 1117009"/>
                  <a:gd name="connsiteX1" fmla="*/ 178615 w 178615"/>
                  <a:gd name="connsiteY1" fmla="*/ 495857 h 1117009"/>
                  <a:gd name="connsiteX2" fmla="*/ 37322 w 178615"/>
                  <a:gd name="connsiteY2" fmla="*/ 0 h 1117009"/>
                </a:gdLst>
                <a:ahLst/>
                <a:cxnLst>
                  <a:cxn ang="0">
                    <a:pos x="connsiteX0" y="connsiteY0"/>
                  </a:cxn>
                  <a:cxn ang="0">
                    <a:pos x="connsiteX1" y="connsiteY1"/>
                  </a:cxn>
                  <a:cxn ang="0">
                    <a:pos x="connsiteX2" y="connsiteY2"/>
                  </a:cxn>
                </a:cxnLst>
                <a:rect l="l" t="t" r="r" b="b"/>
                <a:pathLst>
                  <a:path w="178615" h="1117009">
                    <a:moveTo>
                      <a:pt x="0" y="1117009"/>
                    </a:moveTo>
                    <a:lnTo>
                      <a:pt x="178615" y="495857"/>
                    </a:lnTo>
                    <a:lnTo>
                      <a:pt x="37322" y="0"/>
                    </a:lnTo>
                  </a:path>
                </a:pathLst>
              </a:cu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33" name="Straight Connector 132">
                <a:extLst>
                  <a:ext uri="{FF2B5EF4-FFF2-40B4-BE49-F238E27FC236}">
                    <a16:creationId xmlns:a16="http://schemas.microsoft.com/office/drawing/2014/main" id="{2BED3E86-7D09-49AB-8ACB-DF26FB909328}"/>
                  </a:ext>
                </a:extLst>
              </p:cNvPr>
              <p:cNvCxnSpPr>
                <a:cxnSpLocks/>
                <a:stCxn id="122" idx="11"/>
                <a:endCxn id="130" idx="3"/>
              </p:cNvCxnSpPr>
              <p:nvPr/>
            </p:nvCxnSpPr>
            <p:spPr>
              <a:xfrm flipV="1">
                <a:off x="10243224" y="3864027"/>
                <a:ext cx="756803" cy="1115101"/>
              </a:xfrm>
              <a:prstGeom prst="line">
                <a:avLst/>
              </a:prstGeom>
              <a:ln w="63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C43CC046-8E68-499A-A96B-673CB8A2CD59}"/>
                </a:ext>
              </a:extLst>
            </p:cNvPr>
            <p:cNvGrpSpPr/>
            <p:nvPr/>
          </p:nvGrpSpPr>
          <p:grpSpPr>
            <a:xfrm>
              <a:off x="-109067" y="2702335"/>
              <a:ext cx="12406349" cy="12507127"/>
              <a:chOff x="5525248" y="636377"/>
              <a:chExt cx="5623581" cy="5669262"/>
            </a:xfrm>
            <a:solidFill>
              <a:srgbClr val="E81123"/>
            </a:solidFill>
          </p:grpSpPr>
          <p:sp>
            <p:nvSpPr>
              <p:cNvPr id="74" name="Oval 73">
                <a:extLst>
                  <a:ext uri="{FF2B5EF4-FFF2-40B4-BE49-F238E27FC236}">
                    <a16:creationId xmlns:a16="http://schemas.microsoft.com/office/drawing/2014/main" id="{B0FB3723-7092-4855-A1BF-B6EA115935C2}"/>
                  </a:ext>
                </a:extLst>
              </p:cNvPr>
              <p:cNvSpPr/>
              <p:nvPr/>
            </p:nvSpPr>
            <p:spPr bwMode="auto">
              <a:xfrm>
                <a:off x="7934348" y="186169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02FCAAA2-2B28-49DC-8AB2-91E3E6B99E55}"/>
                  </a:ext>
                </a:extLst>
              </p:cNvPr>
              <p:cNvSpPr/>
              <p:nvPr/>
            </p:nvSpPr>
            <p:spPr bwMode="auto">
              <a:xfrm>
                <a:off x="9017330" y="2577644"/>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ACBB22DA-FF6F-4E6C-8877-638AEF36092C}"/>
                  </a:ext>
                </a:extLst>
              </p:cNvPr>
              <p:cNvSpPr/>
              <p:nvPr/>
            </p:nvSpPr>
            <p:spPr bwMode="auto">
              <a:xfrm>
                <a:off x="10143240" y="3846850"/>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C0ACD50F-7692-4D20-8095-A9CB9A9E85AA}"/>
                  </a:ext>
                </a:extLst>
              </p:cNvPr>
              <p:cNvSpPr/>
              <p:nvPr/>
            </p:nvSpPr>
            <p:spPr bwMode="auto">
              <a:xfrm>
                <a:off x="8620477" y="4135706"/>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BA380AB4-BAAE-48B3-8CBF-222D57A04858}"/>
                  </a:ext>
                </a:extLst>
              </p:cNvPr>
              <p:cNvSpPr/>
              <p:nvPr/>
            </p:nvSpPr>
            <p:spPr bwMode="auto">
              <a:xfrm>
                <a:off x="7664892" y="313012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3CB519ED-DB2B-46DC-8B1A-51AACF92D244}"/>
                  </a:ext>
                </a:extLst>
              </p:cNvPr>
              <p:cNvSpPr/>
              <p:nvPr/>
            </p:nvSpPr>
            <p:spPr bwMode="auto">
              <a:xfrm>
                <a:off x="6620589" y="2302794"/>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E7AD062D-6E04-4747-94A2-73A156D2C60F}"/>
                  </a:ext>
                </a:extLst>
              </p:cNvPr>
              <p:cNvSpPr/>
              <p:nvPr/>
            </p:nvSpPr>
            <p:spPr bwMode="auto">
              <a:xfrm>
                <a:off x="5989158" y="1753903"/>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B9D3ACDA-A817-491F-B091-EB72ADDC895A}"/>
                  </a:ext>
                </a:extLst>
              </p:cNvPr>
              <p:cNvSpPr/>
              <p:nvPr/>
            </p:nvSpPr>
            <p:spPr bwMode="auto">
              <a:xfrm>
                <a:off x="7132665" y="1123775"/>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A6DF1DE7-C4D6-4A8E-A4C6-0EAA17BF974D}"/>
                  </a:ext>
                </a:extLst>
              </p:cNvPr>
              <p:cNvSpPr/>
              <p:nvPr/>
            </p:nvSpPr>
            <p:spPr bwMode="auto">
              <a:xfrm>
                <a:off x="8176181" y="110794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5BAF50B2-D43D-4B8E-95C5-F703D2199B08}"/>
                  </a:ext>
                </a:extLst>
              </p:cNvPr>
              <p:cNvSpPr/>
              <p:nvPr/>
            </p:nvSpPr>
            <p:spPr bwMode="auto">
              <a:xfrm>
                <a:off x="9126871" y="86332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3763E3B0-859E-422F-9B25-3A042FD846D0}"/>
                  </a:ext>
                </a:extLst>
              </p:cNvPr>
              <p:cNvSpPr/>
              <p:nvPr/>
            </p:nvSpPr>
            <p:spPr bwMode="auto">
              <a:xfrm>
                <a:off x="9094068" y="1458438"/>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Oval 84">
                <a:extLst>
                  <a:ext uri="{FF2B5EF4-FFF2-40B4-BE49-F238E27FC236}">
                    <a16:creationId xmlns:a16="http://schemas.microsoft.com/office/drawing/2014/main" id="{94D414DF-0683-45EF-AFF2-D5E83B7C0E2D}"/>
                  </a:ext>
                </a:extLst>
              </p:cNvPr>
              <p:cNvSpPr/>
              <p:nvPr/>
            </p:nvSpPr>
            <p:spPr bwMode="auto">
              <a:xfrm>
                <a:off x="9983450" y="1442703"/>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B70A3256-72D4-4D80-BB08-186A94AE60CB}"/>
                  </a:ext>
                </a:extLst>
              </p:cNvPr>
              <p:cNvSpPr/>
              <p:nvPr/>
            </p:nvSpPr>
            <p:spPr bwMode="auto">
              <a:xfrm>
                <a:off x="10353571" y="225216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2E22A391-13C9-4DB7-8DE6-F1A7FF59DB18}"/>
                  </a:ext>
                </a:extLst>
              </p:cNvPr>
              <p:cNvSpPr/>
              <p:nvPr/>
            </p:nvSpPr>
            <p:spPr bwMode="auto">
              <a:xfrm>
                <a:off x="10799544" y="232404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506216E1-59DE-4CDB-935A-FB5342EAF8B1}"/>
                  </a:ext>
                </a:extLst>
              </p:cNvPr>
              <p:cNvSpPr/>
              <p:nvPr/>
            </p:nvSpPr>
            <p:spPr bwMode="auto">
              <a:xfrm>
                <a:off x="10873533" y="346079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87A6672B-DA41-455C-B4F7-1DA0201A6B77}"/>
                  </a:ext>
                </a:extLst>
              </p:cNvPr>
              <p:cNvSpPr/>
              <p:nvPr/>
            </p:nvSpPr>
            <p:spPr bwMode="auto">
              <a:xfrm>
                <a:off x="10855405" y="4143194"/>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AED1B6D5-661E-416B-A197-88F0A2C86732}"/>
                  </a:ext>
                </a:extLst>
              </p:cNvPr>
              <p:cNvSpPr/>
              <p:nvPr/>
            </p:nvSpPr>
            <p:spPr bwMode="auto">
              <a:xfrm>
                <a:off x="10418422" y="461095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B410C26C-0727-404B-A97A-64BB486F0323}"/>
                  </a:ext>
                </a:extLst>
              </p:cNvPr>
              <p:cNvSpPr/>
              <p:nvPr/>
            </p:nvSpPr>
            <p:spPr bwMode="auto">
              <a:xfrm>
                <a:off x="9378993" y="496101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81C133EF-DB41-4E6D-929D-FBA61B1C2A4C}"/>
                  </a:ext>
                </a:extLst>
              </p:cNvPr>
              <p:cNvSpPr/>
              <p:nvPr/>
            </p:nvSpPr>
            <p:spPr bwMode="auto">
              <a:xfrm>
                <a:off x="8316700" y="5143988"/>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6C61AE54-0279-40AA-A9EF-08DA761883C9}"/>
                  </a:ext>
                </a:extLst>
              </p:cNvPr>
              <p:cNvSpPr/>
              <p:nvPr/>
            </p:nvSpPr>
            <p:spPr bwMode="auto">
              <a:xfrm>
                <a:off x="9979439" y="5623116"/>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4355738B-4148-45DE-B0A9-54D82643C9EC}"/>
                  </a:ext>
                </a:extLst>
              </p:cNvPr>
              <p:cNvSpPr/>
              <p:nvPr/>
            </p:nvSpPr>
            <p:spPr bwMode="auto">
              <a:xfrm>
                <a:off x="8524526" y="587274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27405600-487E-4DD5-A9DC-AF700E90E818}"/>
                  </a:ext>
                </a:extLst>
              </p:cNvPr>
              <p:cNvSpPr/>
              <p:nvPr/>
            </p:nvSpPr>
            <p:spPr bwMode="auto">
              <a:xfrm>
                <a:off x="7594505" y="604600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47E4D0B3-27DE-49D6-B756-1EC0E7253BB8}"/>
                  </a:ext>
                </a:extLst>
              </p:cNvPr>
              <p:cNvSpPr/>
              <p:nvPr/>
            </p:nvSpPr>
            <p:spPr bwMode="auto">
              <a:xfrm>
                <a:off x="6638185" y="5432326"/>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CA427BF5-B27B-48DB-BA34-42BE79AA3B9D}"/>
                  </a:ext>
                </a:extLst>
              </p:cNvPr>
              <p:cNvSpPr/>
              <p:nvPr/>
            </p:nvSpPr>
            <p:spPr bwMode="auto">
              <a:xfrm>
                <a:off x="7443976" y="508017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B0E48828-70D2-4DEF-9D5A-51A486DDA828}"/>
                  </a:ext>
                </a:extLst>
              </p:cNvPr>
              <p:cNvSpPr/>
              <p:nvPr/>
            </p:nvSpPr>
            <p:spPr bwMode="auto">
              <a:xfrm>
                <a:off x="7520356" y="4268818"/>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09904348-1084-404B-A31F-5ECFFC5BF614}"/>
                  </a:ext>
                </a:extLst>
              </p:cNvPr>
              <p:cNvSpPr/>
              <p:nvPr/>
            </p:nvSpPr>
            <p:spPr bwMode="auto">
              <a:xfrm>
                <a:off x="6522780" y="3850704"/>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9434B8F7-3196-4904-A424-E25FFC42D7F9}"/>
                  </a:ext>
                </a:extLst>
              </p:cNvPr>
              <p:cNvSpPr/>
              <p:nvPr/>
            </p:nvSpPr>
            <p:spPr bwMode="auto">
              <a:xfrm>
                <a:off x="5982407" y="4420643"/>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E7F0635B-1821-498F-BDC5-DFD5004C7D15}"/>
                  </a:ext>
                </a:extLst>
              </p:cNvPr>
              <p:cNvSpPr/>
              <p:nvPr/>
            </p:nvSpPr>
            <p:spPr bwMode="auto">
              <a:xfrm>
                <a:off x="6699284" y="4872890"/>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AFBCDD0D-0CFA-4A1F-BC4B-AEE9E3FABF4B}"/>
                  </a:ext>
                </a:extLst>
              </p:cNvPr>
              <p:cNvSpPr/>
              <p:nvPr/>
            </p:nvSpPr>
            <p:spPr bwMode="auto">
              <a:xfrm>
                <a:off x="8375559" y="642382"/>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476B6C5C-C262-4B99-9A43-C204B1308314}"/>
                  </a:ext>
                </a:extLst>
              </p:cNvPr>
              <p:cNvSpPr/>
              <p:nvPr/>
            </p:nvSpPr>
            <p:spPr bwMode="auto">
              <a:xfrm>
                <a:off x="7617487" y="834499"/>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A4C2E20F-2CBE-4040-AFA3-E08C952BFA38}"/>
                  </a:ext>
                </a:extLst>
              </p:cNvPr>
              <p:cNvSpPr/>
              <p:nvPr/>
            </p:nvSpPr>
            <p:spPr bwMode="auto">
              <a:xfrm>
                <a:off x="9390394" y="78654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FC4B69C1-D1A8-4420-994A-51CB53BCC2C1}"/>
                  </a:ext>
                </a:extLst>
              </p:cNvPr>
              <p:cNvSpPr/>
              <p:nvPr/>
            </p:nvSpPr>
            <p:spPr bwMode="auto">
              <a:xfrm>
                <a:off x="10449578" y="1516735"/>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295D2A7A-D6E2-4850-A5D1-8A864CF58D8A}"/>
                  </a:ext>
                </a:extLst>
              </p:cNvPr>
              <p:cNvSpPr/>
              <p:nvPr/>
            </p:nvSpPr>
            <p:spPr bwMode="auto">
              <a:xfrm>
                <a:off x="11023258" y="262210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9EB4611C-DB1B-4A9E-B0AC-E8892722FE32}"/>
                  </a:ext>
                </a:extLst>
              </p:cNvPr>
              <p:cNvSpPr/>
              <p:nvPr/>
            </p:nvSpPr>
            <p:spPr bwMode="auto">
              <a:xfrm>
                <a:off x="11004239" y="317360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372F28AC-516A-49C0-9C84-16453E47D927}"/>
                  </a:ext>
                </a:extLst>
              </p:cNvPr>
              <p:cNvSpPr/>
              <p:nvPr/>
            </p:nvSpPr>
            <p:spPr bwMode="auto">
              <a:xfrm>
                <a:off x="11089561" y="382258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1D897D9F-130E-4CA9-B148-D86DFB435E63}"/>
                  </a:ext>
                </a:extLst>
              </p:cNvPr>
              <p:cNvSpPr/>
              <p:nvPr/>
            </p:nvSpPr>
            <p:spPr bwMode="auto">
              <a:xfrm>
                <a:off x="10862715" y="4408362"/>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F6F873CD-8E61-49E7-86FA-EF00024F5C19}"/>
                  </a:ext>
                </a:extLst>
              </p:cNvPr>
              <p:cNvSpPr/>
              <p:nvPr/>
            </p:nvSpPr>
            <p:spPr bwMode="auto">
              <a:xfrm>
                <a:off x="10614378" y="5015205"/>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E251D167-DF8F-419B-A659-D2E3D0BDC901}"/>
                  </a:ext>
                </a:extLst>
              </p:cNvPr>
              <p:cNvSpPr/>
              <p:nvPr/>
            </p:nvSpPr>
            <p:spPr bwMode="auto">
              <a:xfrm>
                <a:off x="8704206" y="624637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483AED15-DC52-4ECB-8625-D841A6278AE6}"/>
                  </a:ext>
                </a:extLst>
              </p:cNvPr>
              <p:cNvSpPr/>
              <p:nvPr/>
            </p:nvSpPr>
            <p:spPr bwMode="auto">
              <a:xfrm>
                <a:off x="6755896" y="5885468"/>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E6566B3-32BC-48D2-AF03-CC9B0265724E}"/>
                  </a:ext>
                </a:extLst>
              </p:cNvPr>
              <p:cNvSpPr/>
              <p:nvPr/>
            </p:nvSpPr>
            <p:spPr bwMode="auto">
              <a:xfrm>
                <a:off x="6182396" y="5216296"/>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A05BB6D0-B3EE-4E2D-BD39-93CD28C0BDC5}"/>
                  </a:ext>
                </a:extLst>
              </p:cNvPr>
              <p:cNvSpPr/>
              <p:nvPr/>
            </p:nvSpPr>
            <p:spPr bwMode="auto">
              <a:xfrm>
                <a:off x="5790907" y="4925559"/>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A39BE191-E4FC-4C09-8EEF-60F7FD349B11}"/>
                  </a:ext>
                </a:extLst>
              </p:cNvPr>
              <p:cNvSpPr/>
              <p:nvPr/>
            </p:nvSpPr>
            <p:spPr bwMode="auto">
              <a:xfrm>
                <a:off x="6719799" y="985485"/>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81427AC1-0619-402E-8205-DB7EC9FE4549}"/>
                  </a:ext>
                </a:extLst>
              </p:cNvPr>
              <p:cNvSpPr/>
              <p:nvPr/>
            </p:nvSpPr>
            <p:spPr bwMode="auto">
              <a:xfrm>
                <a:off x="7697446" y="636377"/>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4088675C-B8DF-46AB-BD02-1BFB6E4EFBA8}"/>
                  </a:ext>
                </a:extLst>
              </p:cNvPr>
              <p:cNvSpPr/>
              <p:nvPr/>
            </p:nvSpPr>
            <p:spPr bwMode="auto">
              <a:xfrm>
                <a:off x="5525248" y="382258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AC2B9566-1375-4123-92FA-6FE189742805}"/>
                  </a:ext>
                </a:extLst>
              </p:cNvPr>
              <p:cNvSpPr/>
              <p:nvPr/>
            </p:nvSpPr>
            <p:spPr bwMode="auto">
              <a:xfrm>
                <a:off x="5565069" y="2702494"/>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98A2083D-EEB5-4DC7-BB9D-45F2AA69079F}"/>
                  </a:ext>
                </a:extLst>
              </p:cNvPr>
              <p:cNvSpPr/>
              <p:nvPr/>
            </p:nvSpPr>
            <p:spPr bwMode="auto">
              <a:xfrm>
                <a:off x="5715528" y="3208904"/>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9" name="Picture 68">
            <a:extLst>
              <a:ext uri="{FF2B5EF4-FFF2-40B4-BE49-F238E27FC236}">
                <a16:creationId xmlns:a16="http://schemas.microsoft.com/office/drawing/2014/main" id="{0467AD42-6093-4335-BF06-385FD4716102}"/>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553154" y="1985528"/>
            <a:ext cx="2132082" cy="565923"/>
          </a:xfrm>
          <a:prstGeom prst="rect">
            <a:avLst/>
          </a:prstGeom>
        </p:spPr>
      </p:pic>
      <p:sp>
        <p:nvSpPr>
          <p:cNvPr id="57" name="Rectangle 56">
            <a:extLst>
              <a:ext uri="{FF2B5EF4-FFF2-40B4-BE49-F238E27FC236}">
                <a16:creationId xmlns:a16="http://schemas.microsoft.com/office/drawing/2014/main" id="{38E0FEBE-02D5-4ACF-B8A2-7F0844D8A47E}"/>
              </a:ext>
            </a:extLst>
          </p:cNvPr>
          <p:cNvSpPr/>
          <p:nvPr/>
        </p:nvSpPr>
        <p:spPr>
          <a:xfrm>
            <a:off x="593344" y="2581011"/>
            <a:ext cx="2914870" cy="701731"/>
          </a:xfrm>
          <a:prstGeom prst="rect">
            <a:avLst/>
          </a:prstGeom>
        </p:spPr>
        <p:txBody>
          <a:bodyPr wrap="square" lIns="0" tIns="0" rIns="0" bIns="0" anchor="ctr">
            <a:spAutoFit/>
          </a:bodyPr>
          <a:lstStyle/>
          <a:p>
            <a:pPr marL="94818" marR="0" lvl="0" indent="-94818" algn="l" defTabSz="760311" rtl="0" eaLnBrk="1" fontAlgn="base" latinLnBrk="0" hangingPunct="1">
              <a:lnSpc>
                <a:spcPct val="95000"/>
              </a:lnSpc>
              <a:spcBef>
                <a:spcPts val="0"/>
              </a:spcBef>
              <a:spcAft>
                <a:spcPts val="0"/>
              </a:spcAft>
              <a:buClrTx/>
              <a:buSzTx/>
              <a:buFontTx/>
              <a:buNone/>
              <a:tabLst/>
              <a:defRPr/>
            </a:pPr>
            <a:r>
              <a:rPr kumimoji="0" lang="en-US" sz="16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“When smart gadgets spy on you: Your home life is less private than you think”</a:t>
            </a:r>
          </a:p>
        </p:txBody>
      </p:sp>
      <p:sp>
        <p:nvSpPr>
          <p:cNvPr id="59" name="Rectangle 58">
            <a:extLst>
              <a:ext uri="{FF2B5EF4-FFF2-40B4-BE49-F238E27FC236}">
                <a16:creationId xmlns:a16="http://schemas.microsoft.com/office/drawing/2014/main" id="{AA3F34B5-82EC-44A6-829A-54ADB99B8707}"/>
              </a:ext>
            </a:extLst>
          </p:cNvPr>
          <p:cNvSpPr/>
          <p:nvPr/>
        </p:nvSpPr>
        <p:spPr>
          <a:xfrm>
            <a:off x="1852709" y="1365412"/>
            <a:ext cx="2512719" cy="526298"/>
          </a:xfrm>
          <a:prstGeom prst="rect">
            <a:avLst/>
          </a:prstGeom>
        </p:spPr>
        <p:txBody>
          <a:bodyPr wrap="square" lIns="0" tIns="0" rIns="0" bIns="0" anchor="ctr">
            <a:spAutoFit/>
          </a:bodyPr>
          <a:lstStyle/>
          <a:p>
            <a:pPr marL="108363" marR="0" lvl="0" indent="-108363" algn="l" defTabSz="760311" rtl="0" eaLnBrk="1" fontAlgn="base" latinLnBrk="0" hangingPunct="1">
              <a:lnSpc>
                <a:spcPct val="95000"/>
              </a:lnSpc>
              <a:spcBef>
                <a:spcPts val="0"/>
              </a:spcBef>
              <a:spcAft>
                <a:spcPts val="0"/>
              </a:spcAft>
              <a:buClrTx/>
              <a:buSzTx/>
              <a:buFontTx/>
              <a:buNone/>
              <a:tabLst/>
              <a:defRPr/>
            </a:pPr>
            <a:r>
              <a:rPr kumimoji="0" lang="en-US" sz="12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“Industrial IoT to equip new era of corporate intruders coming</a:t>
            </a:r>
            <a:br>
              <a:rPr kumimoji="0" lang="en-US" sz="12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br>
            <a:r>
              <a:rPr kumimoji="0" lang="en-US" sz="12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in through devices”</a:t>
            </a:r>
          </a:p>
        </p:txBody>
      </p:sp>
      <p:sp>
        <p:nvSpPr>
          <p:cNvPr id="63" name="Rectangle 62">
            <a:extLst>
              <a:ext uri="{FF2B5EF4-FFF2-40B4-BE49-F238E27FC236}">
                <a16:creationId xmlns:a16="http://schemas.microsoft.com/office/drawing/2014/main" id="{25C3BB4C-8C38-40A6-8C1F-AE8A42BA9B44}"/>
              </a:ext>
            </a:extLst>
          </p:cNvPr>
          <p:cNvSpPr/>
          <p:nvPr/>
        </p:nvSpPr>
        <p:spPr>
          <a:xfrm>
            <a:off x="9099916" y="1082424"/>
            <a:ext cx="2512719" cy="738664"/>
          </a:xfrm>
          <a:prstGeom prst="rect">
            <a:avLst/>
          </a:prstGeom>
        </p:spPr>
        <p:txBody>
          <a:bodyPr wrap="square" lIns="0" tIns="0" rIns="0" bIns="0" anchor="ctr">
            <a:spAutoFit/>
          </a:bodyPr>
          <a:lstStyle/>
          <a:p>
            <a:pPr marL="60954" marR="0" lvl="0" indent="-60954" algn="l" defTabSz="760311"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 Cyberattacks On IOT Devices Surge 300% In 2019, ‘Measured In Billions’, Report Claims</a:t>
            </a:r>
          </a:p>
          <a:p>
            <a:pPr marL="60954" marR="0" lvl="0" indent="-60954" algn="l" defTabSz="760311"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14" normalizeH="0" baseline="0" noProof="0">
              <a:ln>
                <a:noFill/>
              </a:ln>
              <a:solidFill>
                <a:srgbClr val="FFFFFF"/>
              </a:solidFill>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0BA71C82-9C66-412E-B541-A53AFCBD963D}"/>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BC4DEA9B-237F-4DB1-81E7-78D83B5858CB}"/>
                </a:ext>
              </a:extLst>
            </p:cNvPr>
            <p:cNvSpPr/>
            <p:nvPr/>
          </p:nvSpPr>
          <p:spPr bwMode="auto">
            <a:xfrm>
              <a:off x="0" y="6629400"/>
              <a:ext cx="12188216" cy="228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FC5565D9-E6E0-48A7-9ECA-D6902CDD584D}"/>
                </a:ext>
              </a:extLst>
            </p:cNvPr>
            <p:cNvSpPr/>
            <p:nvPr/>
          </p:nvSpPr>
          <p:spPr bwMode="auto">
            <a:xfrm>
              <a:off x="0" y="0"/>
              <a:ext cx="12188216" cy="228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31603319-503E-47CD-9754-D8782136F0FD}"/>
                </a:ext>
              </a:extLst>
            </p:cNvPr>
            <p:cNvSpPr/>
            <p:nvPr/>
          </p:nvSpPr>
          <p:spPr bwMode="auto">
            <a:xfrm>
              <a:off x="1" y="0"/>
              <a:ext cx="2285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727841A1-8A81-4758-A9FC-9CE8B8F22F8D}"/>
                </a:ext>
              </a:extLst>
            </p:cNvPr>
            <p:cNvSpPr/>
            <p:nvPr/>
          </p:nvSpPr>
          <p:spPr bwMode="auto">
            <a:xfrm>
              <a:off x="11963401" y="0"/>
              <a:ext cx="2285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2" name="Rectangle 61">
            <a:extLst>
              <a:ext uri="{FF2B5EF4-FFF2-40B4-BE49-F238E27FC236}">
                <a16:creationId xmlns:a16="http://schemas.microsoft.com/office/drawing/2014/main" id="{62958C62-C28A-410B-8D7F-77F4A4D2E040}"/>
              </a:ext>
            </a:extLst>
          </p:cNvPr>
          <p:cNvSpPr/>
          <p:nvPr/>
        </p:nvSpPr>
        <p:spPr>
          <a:xfrm>
            <a:off x="3926351" y="4160236"/>
            <a:ext cx="2454217" cy="560153"/>
          </a:xfrm>
          <a:prstGeom prst="rect">
            <a:avLst/>
          </a:prstGeom>
        </p:spPr>
        <p:txBody>
          <a:bodyPr wrap="square" lIns="0">
            <a:spAutoFit/>
          </a:bodyPr>
          <a:lstStyle/>
          <a:p>
            <a:pPr marL="60954" marR="0" lvl="0" indent="-60954" algn="l" defTabSz="760311" rtl="0" eaLnBrk="1" fontAlgn="base" latinLnBrk="0" hangingPunct="1">
              <a:lnSpc>
                <a:spcPct val="95000"/>
              </a:lnSpc>
              <a:spcBef>
                <a:spcPts val="0"/>
              </a:spcBef>
              <a:spcAft>
                <a:spcPts val="0"/>
              </a:spcAft>
              <a:buClrTx/>
              <a:buSzTx/>
              <a:buFontTx/>
              <a:buNone/>
              <a:tabLst/>
              <a:defRPr/>
            </a:pPr>
            <a:r>
              <a:rPr kumimoji="0" lang="en-US" sz="16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“The Lurking Danger of Medical Device Hackers”</a:t>
            </a:r>
          </a:p>
        </p:txBody>
      </p:sp>
      <p:sp>
        <p:nvSpPr>
          <p:cNvPr id="64" name="Rectangle 63">
            <a:extLst>
              <a:ext uri="{FF2B5EF4-FFF2-40B4-BE49-F238E27FC236}">
                <a16:creationId xmlns:a16="http://schemas.microsoft.com/office/drawing/2014/main" id="{54BBCD0B-3150-4903-A3D0-21B8AA179DF0}"/>
              </a:ext>
            </a:extLst>
          </p:cNvPr>
          <p:cNvSpPr/>
          <p:nvPr/>
        </p:nvSpPr>
        <p:spPr>
          <a:xfrm>
            <a:off x="6385742" y="2062738"/>
            <a:ext cx="3022099" cy="467820"/>
          </a:xfrm>
          <a:prstGeom prst="rect">
            <a:avLst/>
          </a:prstGeom>
        </p:spPr>
        <p:txBody>
          <a:bodyPr wrap="square" lIns="0" tIns="0" rIns="0" bIns="0" anchor="ctr">
            <a:spAutoFit/>
          </a:bodyPr>
          <a:lstStyle/>
          <a:p>
            <a:pPr marL="121908" marR="0" lvl="0" indent="-121908" algn="l" defTabSz="760311" rtl="0" eaLnBrk="1" fontAlgn="base" latinLnBrk="0" hangingPunct="1">
              <a:lnSpc>
                <a:spcPct val="95000"/>
              </a:lnSpc>
              <a:spcBef>
                <a:spcPts val="0"/>
              </a:spcBef>
              <a:spcAft>
                <a:spcPts val="0"/>
              </a:spcAft>
              <a:buClrTx/>
              <a:buSzTx/>
              <a:buFontTx/>
              <a:buNone/>
              <a:tabLst/>
              <a:defRPr/>
            </a:pPr>
            <a:r>
              <a:rPr kumimoji="0" lang="en-US" sz="16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“The IoT ransomware threat is more serious than you think”</a:t>
            </a:r>
          </a:p>
        </p:txBody>
      </p:sp>
      <p:sp>
        <p:nvSpPr>
          <p:cNvPr id="66" name="Rectangle 65">
            <a:extLst>
              <a:ext uri="{FF2B5EF4-FFF2-40B4-BE49-F238E27FC236}">
                <a16:creationId xmlns:a16="http://schemas.microsoft.com/office/drawing/2014/main" id="{F916F71B-4BFA-4F76-B2AF-E199BE4C9B8F}"/>
              </a:ext>
            </a:extLst>
          </p:cNvPr>
          <p:cNvSpPr/>
          <p:nvPr/>
        </p:nvSpPr>
        <p:spPr>
          <a:xfrm>
            <a:off x="6624626" y="5228174"/>
            <a:ext cx="4316302" cy="584775"/>
          </a:xfrm>
          <a:prstGeom prst="rect">
            <a:avLst/>
          </a:prstGeom>
        </p:spPr>
        <p:txBody>
          <a:bodyPr wrap="square" lIns="0" tIns="0" rIns="0" bIns="0" anchor="ctr">
            <a:spAutoFit/>
          </a:bodyPr>
          <a:lstStyle/>
          <a:p>
            <a:pPr marL="60954" marR="0" lvl="0" indent="-60954" algn="l" defTabSz="760311" rtl="0" eaLnBrk="1" fontAlgn="base" latinLnBrk="0" hangingPunct="1">
              <a:lnSpc>
                <a:spcPct val="95000"/>
              </a:lnSpc>
              <a:spcBef>
                <a:spcPts val="0"/>
              </a:spcBef>
              <a:spcAft>
                <a:spcPts val="0"/>
              </a:spcAft>
              <a:buClrTx/>
              <a:buSzTx/>
              <a:buFontTx/>
              <a:buNone/>
              <a:tabLst/>
              <a:defRPr/>
            </a:pPr>
            <a:r>
              <a:rPr kumimoji="0" lang="en-US" sz="20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“Hackers exploit casino’s smart thermometer to steal database info”</a:t>
            </a:r>
          </a:p>
        </p:txBody>
      </p:sp>
      <p:sp>
        <p:nvSpPr>
          <p:cNvPr id="67" name="Rectangle 66">
            <a:extLst>
              <a:ext uri="{FF2B5EF4-FFF2-40B4-BE49-F238E27FC236}">
                <a16:creationId xmlns:a16="http://schemas.microsoft.com/office/drawing/2014/main" id="{AC75AC41-8597-4F16-B64D-6A0E3CE0A1DB}"/>
              </a:ext>
            </a:extLst>
          </p:cNvPr>
          <p:cNvSpPr/>
          <p:nvPr/>
        </p:nvSpPr>
        <p:spPr>
          <a:xfrm>
            <a:off x="1387853" y="5626310"/>
            <a:ext cx="3363131" cy="467820"/>
          </a:xfrm>
          <a:prstGeom prst="rect">
            <a:avLst/>
          </a:prstGeom>
        </p:spPr>
        <p:txBody>
          <a:bodyPr wrap="square" lIns="0" tIns="0" rIns="0" bIns="0" anchor="ctr">
            <a:spAutoFit/>
          </a:bodyPr>
          <a:lstStyle/>
          <a:p>
            <a:pPr marL="94818" marR="0" lvl="0" indent="-94818" algn="l" defTabSz="760311" rtl="0" eaLnBrk="1" fontAlgn="base" latinLnBrk="0" hangingPunct="1">
              <a:lnSpc>
                <a:spcPct val="95000"/>
              </a:lnSpc>
              <a:spcBef>
                <a:spcPts val="0"/>
              </a:spcBef>
              <a:spcAft>
                <a:spcPts val="0"/>
              </a:spcAft>
              <a:buClrTx/>
              <a:buSzTx/>
              <a:buFontTx/>
              <a:buNone/>
              <a:tabLst/>
              <a:defRPr/>
            </a:pPr>
            <a:r>
              <a:rPr kumimoji="0" lang="en-US" sz="16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“Hacking critical infrastructure via a vending machine? The IOT reality”</a:t>
            </a:r>
          </a:p>
        </p:txBody>
      </p:sp>
      <p:sp>
        <p:nvSpPr>
          <p:cNvPr id="71" name="Rectangle 70">
            <a:extLst>
              <a:ext uri="{FF2B5EF4-FFF2-40B4-BE49-F238E27FC236}">
                <a16:creationId xmlns:a16="http://schemas.microsoft.com/office/drawing/2014/main" id="{C5230933-119C-46CC-A6DB-4E040CD69FD4}"/>
              </a:ext>
            </a:extLst>
          </p:cNvPr>
          <p:cNvSpPr/>
          <p:nvPr/>
        </p:nvSpPr>
        <p:spPr>
          <a:xfrm>
            <a:off x="8392794" y="3740819"/>
            <a:ext cx="3298385" cy="409343"/>
          </a:xfrm>
          <a:prstGeom prst="rect">
            <a:avLst/>
          </a:prstGeom>
        </p:spPr>
        <p:txBody>
          <a:bodyPr wrap="square" lIns="0" tIns="0" rIns="0" bIns="0" anchor="ctr">
            <a:spAutoFit/>
          </a:bodyPr>
          <a:lstStyle/>
          <a:p>
            <a:pPr marL="60954" marR="0" lvl="0" indent="-60954" algn="l" defTabSz="760311" rtl="0" eaLnBrk="1" fontAlgn="base" latinLnBrk="0" hangingPunct="1">
              <a:lnSpc>
                <a:spcPct val="95000"/>
              </a:lnSpc>
              <a:spcBef>
                <a:spcPts val="0"/>
              </a:spcBef>
              <a:spcAft>
                <a:spcPts val="0"/>
              </a:spcAft>
              <a:buClrTx/>
              <a:buSzTx/>
              <a:buFontTx/>
              <a:buNone/>
              <a:tabLst/>
              <a:defRPr/>
            </a:pPr>
            <a:r>
              <a:rPr kumimoji="0" lang="en-US" sz="1400" b="1" i="0" u="none" strike="noStrike" kern="1200" cap="none" spc="-14" normalizeH="0" baseline="0" noProof="0">
                <a:ln>
                  <a:noFill/>
                </a:ln>
                <a:solidFill>
                  <a:srgbClr val="FFFFFF"/>
                </a:solidFill>
                <a:effectLst/>
                <a:highlight>
                  <a:srgbClr val="000000"/>
                </a:highlight>
                <a:uLnTx/>
                <a:uFillTx/>
                <a:latin typeface="Segoe UI Light" panose="020B0502040204020203" pitchFamily="34" charset="0"/>
                <a:ea typeface="+mn-ea"/>
                <a:cs typeface="Segoe UI Light" panose="020B0502040204020203" pitchFamily="34" charset="0"/>
              </a:rPr>
              <a:t>“</a:t>
            </a:r>
            <a:r>
              <a:rPr kumimoji="0" lang="en-US" sz="1400" b="1" i="0" u="none" strike="noStrike" kern="1200" cap="none" spc="0" normalizeH="0" baseline="0" noProof="0">
                <a:ln>
                  <a:noFill/>
                </a:ln>
                <a:solidFill>
                  <a:srgbClr val="FFFFFF"/>
                </a:solidFill>
                <a:effectLst/>
                <a:highlight>
                  <a:srgbClr val="000000"/>
                </a:highlight>
                <a:uLnTx/>
                <a:uFillTx/>
                <a:latin typeface="Segoe UI"/>
                <a:ea typeface="+mn-ea"/>
                <a:cs typeface="Segoe UI Light" panose="020B0502040204020203" pitchFamily="34" charset="0"/>
              </a:rPr>
              <a:t>Webcam firm recalls hackable devices after mighty </a:t>
            </a:r>
            <a:r>
              <a:rPr kumimoji="0" lang="en-US" sz="1400" b="1" i="0" u="none" strike="noStrike" kern="1200" cap="none" spc="0" normalizeH="0" baseline="0" noProof="0" err="1">
                <a:ln>
                  <a:noFill/>
                </a:ln>
                <a:solidFill>
                  <a:srgbClr val="FFFFFF"/>
                </a:solidFill>
                <a:effectLst/>
                <a:highlight>
                  <a:srgbClr val="000000"/>
                </a:highlight>
                <a:uLnTx/>
                <a:uFillTx/>
                <a:latin typeface="Segoe UI"/>
                <a:ea typeface="+mn-ea"/>
                <a:cs typeface="Segoe UI Light" panose="020B0502040204020203" pitchFamily="34" charset="0"/>
              </a:rPr>
              <a:t>Mirai</a:t>
            </a:r>
            <a:r>
              <a:rPr kumimoji="0" lang="en-US" sz="1400" b="1" i="0" u="none" strike="noStrike" kern="1200" cap="none" spc="0" normalizeH="0" baseline="0" noProof="0">
                <a:ln>
                  <a:noFill/>
                </a:ln>
                <a:solidFill>
                  <a:srgbClr val="FFFFFF"/>
                </a:solidFill>
                <a:effectLst/>
                <a:highlight>
                  <a:srgbClr val="000000"/>
                </a:highlight>
                <a:uLnTx/>
                <a:uFillTx/>
                <a:latin typeface="Segoe UI"/>
                <a:ea typeface="+mn-ea"/>
                <a:cs typeface="Segoe UI Light" panose="020B0502040204020203" pitchFamily="34" charset="0"/>
              </a:rPr>
              <a:t> botnet attack</a:t>
            </a:r>
            <a:r>
              <a:rPr kumimoji="0" lang="en-US" sz="1400" b="1" i="0" u="none" strike="noStrike" kern="1200" cap="none" spc="-14" normalizeH="0" baseline="0" noProof="0">
                <a:ln>
                  <a:noFill/>
                </a:ln>
                <a:solidFill>
                  <a:srgbClr val="FFFFFF"/>
                </a:solidFill>
                <a:effectLst/>
                <a:highlight>
                  <a:srgbClr val="000000"/>
                </a:highlight>
                <a:uLnTx/>
                <a:uFillTx/>
                <a:latin typeface="Segoe UI"/>
                <a:ea typeface="+mn-ea"/>
                <a:cs typeface="Segoe UI Light" panose="020B0502040204020203" pitchFamily="34" charset="0"/>
              </a:rPr>
              <a:t>”</a:t>
            </a:r>
          </a:p>
        </p:txBody>
      </p:sp>
      <p:pic>
        <p:nvPicPr>
          <p:cNvPr id="3" name="Picture 2">
            <a:extLst>
              <a:ext uri="{FF2B5EF4-FFF2-40B4-BE49-F238E27FC236}">
                <a16:creationId xmlns:a16="http://schemas.microsoft.com/office/drawing/2014/main" id="{1378D708-0C0D-4D3C-A58F-524745B3DE8E}"/>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6"/>
                    </a14:imgEffect>
                  </a14:imgLayer>
                </a14:imgProps>
              </a:ext>
            </a:extLst>
          </a:blip>
          <a:stretch>
            <a:fillRect/>
          </a:stretch>
        </p:blipFill>
        <p:spPr>
          <a:xfrm>
            <a:off x="5993484" y="814198"/>
            <a:ext cx="2418458" cy="478653"/>
          </a:xfrm>
          <a:prstGeom prst="rect">
            <a:avLst/>
          </a:prstGeom>
        </p:spPr>
      </p:pic>
      <p:pic>
        <p:nvPicPr>
          <p:cNvPr id="51" name="Picture 50">
            <a:extLst>
              <a:ext uri="{FF2B5EF4-FFF2-40B4-BE49-F238E27FC236}">
                <a16:creationId xmlns:a16="http://schemas.microsoft.com/office/drawing/2014/main" id="{2F6374B1-9B76-4067-ABAB-F5CED3D9F7E3}"/>
              </a:ext>
            </a:extLst>
          </p:cNvPr>
          <p:cNvPicPr>
            <a:picLocks noChangeAspect="1"/>
          </p:cNvPicPr>
          <p:nvPr/>
        </p:nvPicPr>
        <p:blipFill>
          <a:blip r:embed="rId7">
            <a:extLst>
              <a:ext uri="{BEBA8EAE-BF5A-486C-A8C5-ECC9F3942E4B}">
                <a14:imgProps xmlns:a14="http://schemas.microsoft.com/office/drawing/2010/main">
                  <a14:imgLayer r:embed="rId8">
                    <a14:imgEffect>
                      <a14:artisticBlur/>
                    </a14:imgEffect>
                  </a14:imgLayer>
                </a14:imgProps>
              </a:ext>
            </a:extLst>
          </a:blip>
          <a:stretch>
            <a:fillRect/>
          </a:stretch>
        </p:blipFill>
        <p:spPr>
          <a:xfrm>
            <a:off x="504939" y="446424"/>
            <a:ext cx="1844657" cy="537157"/>
          </a:xfrm>
          <a:prstGeom prst="rect">
            <a:avLst/>
          </a:prstGeom>
        </p:spPr>
      </p:pic>
      <p:pic>
        <p:nvPicPr>
          <p:cNvPr id="52" name="Picture 51">
            <a:extLst>
              <a:ext uri="{FF2B5EF4-FFF2-40B4-BE49-F238E27FC236}">
                <a16:creationId xmlns:a16="http://schemas.microsoft.com/office/drawing/2014/main" id="{F4641545-E50F-48DA-A250-1C6156C8E1B7}"/>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tretch>
            <a:fillRect/>
          </a:stretch>
        </p:blipFill>
        <p:spPr>
          <a:xfrm>
            <a:off x="9975477" y="2658914"/>
            <a:ext cx="1867724" cy="495754"/>
          </a:xfrm>
          <a:prstGeom prst="rect">
            <a:avLst/>
          </a:prstGeom>
        </p:spPr>
      </p:pic>
    </p:spTree>
    <p:extLst>
      <p:ext uri="{BB962C8B-B14F-4D97-AF65-F5344CB8AC3E}">
        <p14:creationId xmlns:p14="http://schemas.microsoft.com/office/powerpoint/2010/main" val="1718949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350"/>
                                        <p:tgtEl>
                                          <p:spTgt spid="57"/>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350"/>
                                        <p:tgtEl>
                                          <p:spTgt spid="59"/>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350"/>
                                        <p:tgtEl>
                                          <p:spTgt spid="63"/>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350"/>
                                        <p:tgtEl>
                                          <p:spTgt spid="62"/>
                                        </p:tgtEl>
                                      </p:cBhvr>
                                    </p:animEffect>
                                  </p:childTnLst>
                                </p:cTn>
                              </p:par>
                              <p:par>
                                <p:cTn id="17" presetID="10" presetClass="entr" presetSubtype="0" fill="hold" grpId="0" nodeType="withEffect">
                                  <p:stCondLst>
                                    <p:cond delay="80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350"/>
                                        <p:tgtEl>
                                          <p:spTgt spid="64"/>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350"/>
                                        <p:tgtEl>
                                          <p:spTgt spid="66"/>
                                        </p:tgtEl>
                                      </p:cBhvr>
                                    </p:animEffect>
                                  </p:childTnLst>
                                </p:cTn>
                              </p:par>
                              <p:par>
                                <p:cTn id="23" presetID="10" presetClass="entr" presetSubtype="0" fill="hold" grpId="0" nodeType="withEffect">
                                  <p:stCondLst>
                                    <p:cond delay="120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350"/>
                                        <p:tgtEl>
                                          <p:spTgt spid="67"/>
                                        </p:tgtEl>
                                      </p:cBhvr>
                                    </p:animEffect>
                                  </p:childTnLst>
                                </p:cTn>
                              </p:par>
                              <p:par>
                                <p:cTn id="26" presetID="10" presetClass="entr" presetSubtype="0" fill="hold" grpId="0" nodeType="withEffect">
                                  <p:stCondLst>
                                    <p:cond delay="140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350"/>
                                        <p:tgtEl>
                                          <p:spTgt spid="71"/>
                                        </p:tgtEl>
                                      </p:cBhvr>
                                    </p:animEffect>
                                  </p:childTnLst>
                                </p:cTn>
                              </p:par>
                              <p:par>
                                <p:cTn id="29" presetID="10" presetClass="entr" presetSubtype="0" fill="hold" nodeType="withEffect">
                                  <p:stCondLst>
                                    <p:cond delay="160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350"/>
                                        <p:tgtEl>
                                          <p:spTgt spid="51"/>
                                        </p:tgtEl>
                                      </p:cBhvr>
                                    </p:animEffect>
                                  </p:childTnLst>
                                </p:cTn>
                              </p:par>
                              <p:par>
                                <p:cTn id="32" presetID="10" presetClass="entr" presetSubtype="0" fill="hold" nodeType="withEffect">
                                  <p:stCondLst>
                                    <p:cond delay="18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350"/>
                                        <p:tgtEl>
                                          <p:spTgt spid="3"/>
                                        </p:tgtEl>
                                      </p:cBhvr>
                                    </p:animEffect>
                                  </p:childTnLst>
                                </p:cTn>
                              </p:par>
                              <p:par>
                                <p:cTn id="35" presetID="10" presetClass="entr" presetSubtype="0" fill="hold" nodeType="withEffect">
                                  <p:stCondLst>
                                    <p:cond delay="20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350"/>
                                        <p:tgtEl>
                                          <p:spTgt spid="69"/>
                                        </p:tgtEl>
                                      </p:cBhvr>
                                    </p:animEffect>
                                  </p:childTnLst>
                                </p:cTn>
                              </p:par>
                              <p:par>
                                <p:cTn id="38" presetID="10" presetClass="entr" presetSubtype="0" fill="hold" nodeType="withEffect">
                                  <p:stCondLst>
                                    <p:cond delay="210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3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P spid="63" grpId="0"/>
      <p:bldP spid="62" grpId="0"/>
      <p:bldP spid="64" grpId="0"/>
      <p:bldP spid="66" grpId="0"/>
      <p:bldP spid="67" grpId="0"/>
      <p:bldP spid="7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nnected Fish Tank">
            <a:extLst>
              <a:ext uri="{FF2B5EF4-FFF2-40B4-BE49-F238E27FC236}">
                <a16:creationId xmlns:a16="http://schemas.microsoft.com/office/drawing/2014/main" id="{BBAAFFBA-4323-4106-87FF-C4B2E6715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5750" y="1252053"/>
            <a:ext cx="6560499" cy="43538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FB0B97-8FEE-4139-ADD1-EA9BCF571AE4}"/>
              </a:ext>
            </a:extLst>
          </p:cNvPr>
          <p:cNvSpPr>
            <a:spLocks noGrp="1"/>
          </p:cNvSpPr>
          <p:nvPr>
            <p:ph type="title"/>
          </p:nvPr>
        </p:nvSpPr>
        <p:spPr/>
        <p:txBody>
          <a:bodyPr/>
          <a:lstStyle/>
          <a:p>
            <a:pPr algn="ctr"/>
            <a:r>
              <a:rPr lang="en-US"/>
              <a:t>Casino Fish Tank Attack</a:t>
            </a:r>
            <a:endParaRPr lang="en-AU"/>
          </a:p>
        </p:txBody>
      </p:sp>
      <p:sp>
        <p:nvSpPr>
          <p:cNvPr id="5" name="Content Placeholder 4">
            <a:extLst>
              <a:ext uri="{FF2B5EF4-FFF2-40B4-BE49-F238E27FC236}">
                <a16:creationId xmlns:a16="http://schemas.microsoft.com/office/drawing/2014/main" id="{5343BE81-FD96-42FA-AC49-7BE21CC939C7}"/>
              </a:ext>
            </a:extLst>
          </p:cNvPr>
          <p:cNvSpPr>
            <a:spLocks noGrp="1"/>
          </p:cNvSpPr>
          <p:nvPr>
            <p:ph sz="quarter" idx="10"/>
          </p:nvPr>
        </p:nvSpPr>
        <p:spPr>
          <a:xfrm>
            <a:off x="586580" y="5846802"/>
            <a:ext cx="11018838" cy="430887"/>
          </a:xfrm>
        </p:spPr>
        <p:txBody>
          <a:bodyPr/>
          <a:lstStyle/>
          <a:p>
            <a:pPr algn="ctr"/>
            <a:r>
              <a:rPr lang="en-US">
                <a:hlinkClick r:id="rId4"/>
              </a:rPr>
              <a:t>Criminals Hacked A Fish Tank To Steal Data From A Casino</a:t>
            </a:r>
            <a:endParaRPr lang="en-US"/>
          </a:p>
        </p:txBody>
      </p:sp>
    </p:spTree>
    <p:extLst>
      <p:ext uri="{BB962C8B-B14F-4D97-AF65-F5344CB8AC3E}">
        <p14:creationId xmlns:p14="http://schemas.microsoft.com/office/powerpoint/2010/main" val="31091765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8581B-63E6-42E7-818B-633A80C1879C}"/>
              </a:ext>
            </a:extLst>
          </p:cNvPr>
          <p:cNvSpPr>
            <a:spLocks noGrp="1"/>
          </p:cNvSpPr>
          <p:nvPr>
            <p:ph type="title"/>
          </p:nvPr>
        </p:nvSpPr>
        <p:spPr/>
        <p:txBody>
          <a:bodyPr/>
          <a:lstStyle/>
          <a:p>
            <a:r>
              <a:rPr lang="en-AU"/>
              <a:t>Mitigating Security Risks</a:t>
            </a:r>
          </a:p>
        </p:txBody>
      </p:sp>
      <p:sp>
        <p:nvSpPr>
          <p:cNvPr id="3" name="TextBox 2">
            <a:extLst>
              <a:ext uri="{FF2B5EF4-FFF2-40B4-BE49-F238E27FC236}">
                <a16:creationId xmlns:a16="http://schemas.microsoft.com/office/drawing/2014/main" id="{C85403CD-02AB-4815-9BCE-A8C1E4B39385}"/>
              </a:ext>
            </a:extLst>
          </p:cNvPr>
          <p:cNvSpPr txBox="1"/>
          <p:nvPr/>
        </p:nvSpPr>
        <p:spPr>
          <a:xfrm>
            <a:off x="585216" y="4030810"/>
            <a:ext cx="3701463" cy="307777"/>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AU" sz="2000">
                <a:gradFill>
                  <a:gsLst>
                    <a:gs pos="2917">
                      <a:schemeClr val="tx1"/>
                    </a:gs>
                    <a:gs pos="30000">
                      <a:schemeClr val="tx1"/>
                    </a:gs>
                  </a:gsLst>
                  <a:lin ang="5400000" scaled="0"/>
                </a:gradFill>
              </a:rPr>
              <a:t>Complex, Expensive, Ongoing</a:t>
            </a:r>
          </a:p>
        </p:txBody>
      </p:sp>
    </p:spTree>
    <p:extLst>
      <p:ext uri="{BB962C8B-B14F-4D97-AF65-F5344CB8AC3E}">
        <p14:creationId xmlns:p14="http://schemas.microsoft.com/office/powerpoint/2010/main" val="2494459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3.1.8"/>
  <p:tag name="AS_OS" val="Microsoft Windows NT 6.2.9200.0"/>
  <p:tag name="AS_RELEASE_DATE" val="2020.05.14"/>
  <p:tag name="AS_TITLE" val="Aspose.Slides for .NET Standard 2.0"/>
  <p:tag name="AS_VERSION" val="20.5"/>
</p:tagLst>
</file>

<file path=ppt/theme/theme1.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2.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4261</Words>
  <Application>Microsoft Office PowerPoint</Application>
  <PresentationFormat>Widescreen</PresentationFormat>
  <Paragraphs>573</Paragraphs>
  <Slides>42</Slides>
  <Notes>42</Notes>
  <HiddenSlides>2</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42</vt:i4>
      </vt:variant>
    </vt:vector>
  </HeadingPairs>
  <TitlesOfParts>
    <vt:vector size="61" baseType="lpstr">
      <vt:lpstr>-apple-system</vt:lpstr>
      <vt:lpstr>Arial</vt:lpstr>
      <vt:lpstr>Bitter</vt:lpstr>
      <vt:lpstr>Calibri</vt:lpstr>
      <vt:lpstr>Calibri Light</vt:lpstr>
      <vt:lpstr>Consolas</vt:lpstr>
      <vt:lpstr>Graphik Meetup</vt:lpstr>
      <vt:lpstr>Helvetica Neue</vt:lpstr>
      <vt:lpstr>Open Sans</vt:lpstr>
      <vt:lpstr>Segoe UI</vt:lpstr>
      <vt:lpstr>Segoe UI Light</vt:lpstr>
      <vt:lpstr>Segoe UI Semibold</vt:lpstr>
      <vt:lpstr>Segoe UI Semilight</vt:lpstr>
      <vt:lpstr>Segoe UI Semilight (Headings)</vt:lpstr>
      <vt:lpstr>Verdana</vt:lpstr>
      <vt:lpstr>Wingdings</vt:lpstr>
      <vt:lpstr>Microsoft_Learn_White_Template</vt:lpstr>
      <vt:lpstr>Microsoft_Learn_White_Template</vt:lpstr>
      <vt:lpstr>Office Theme</vt:lpstr>
      <vt:lpstr>PowerPoint Presentation</vt:lpstr>
      <vt:lpstr>Building highly secure IoT Solutions with Azure Sphere, Azure RTOS, and IoT Central</vt:lpstr>
      <vt:lpstr>/learn</vt:lpstr>
      <vt:lpstr>Q &amp; A</vt:lpstr>
      <vt:lpstr>Agenda</vt:lpstr>
      <vt:lpstr>Lab scenario: Measuring a lab environment</vt:lpstr>
      <vt:lpstr>PowerPoint Presentation</vt:lpstr>
      <vt:lpstr>Casino Fish Tank Attack</vt:lpstr>
      <vt:lpstr>Mitigating Security Risks</vt:lpstr>
      <vt:lpstr>The 7 properties of highly secured devices Is your device highly secured or does it just have some security features?</vt:lpstr>
      <vt:lpstr>Azure Sphere 3 components implement the 7 properties</vt:lpstr>
      <vt:lpstr>Azure Sphere Microcontroller Silicon Design</vt:lpstr>
      <vt:lpstr>Azure Sphere Developer Boards</vt:lpstr>
      <vt:lpstr>PowerPoint Presentation</vt:lpstr>
      <vt:lpstr>PowerPoint Presentation</vt:lpstr>
      <vt:lpstr>Components needed</vt:lpstr>
      <vt:lpstr>Connecting the lab monitor to Azure IoT Central</vt:lpstr>
      <vt:lpstr>PowerPoint Presentation</vt:lpstr>
      <vt:lpstr>Azure IoT Central Building Blocks</vt:lpstr>
      <vt:lpstr>Demo   Create an IoT Central Template</vt:lpstr>
      <vt:lpstr>Secure IoT with Azure Sphere, Azure RTOS and IoT Central</vt:lpstr>
      <vt:lpstr>Demo   Stream telemetry to Azure IoT Central</vt:lpstr>
      <vt:lpstr>Control lab lights with Azure IoT Central Commands</vt:lpstr>
      <vt:lpstr>IoT Central Commands</vt:lpstr>
      <vt:lpstr>Demo  Lab light control with  Azure IoT Central Commands</vt:lpstr>
      <vt:lpstr>Setting Lab Environment Sensor rate with  Azure IoT Central Properties</vt:lpstr>
      <vt:lpstr>IoT Central Properties</vt:lpstr>
      <vt:lpstr>Demo  Setting Lab Environment Sensor rate Azure IoT Central Properties</vt:lpstr>
      <vt:lpstr>Knowledge Check</vt:lpstr>
      <vt:lpstr>Question 1</vt:lpstr>
      <vt:lpstr>Question 1</vt:lpstr>
      <vt:lpstr>Question 2</vt:lpstr>
      <vt:lpstr>Question 2</vt:lpstr>
      <vt:lpstr>Summary</vt:lpstr>
      <vt:lpstr>Summary</vt:lpstr>
      <vt:lpstr>/learn</vt:lpstr>
      <vt:lpstr>Upcoming sessions       Mark your calendar</vt:lpstr>
      <vt:lpstr>Q &amp; A</vt:lpstr>
      <vt:lpstr>PowerPoint Presentation</vt:lpstr>
      <vt:lpstr>PowerPoint Presentation</vt:lpstr>
      <vt:lpstr>Azure Sphere Developer Boards</vt:lpstr>
      <vt:lpstr>Secure IoT with Azure Sphere, Azure RTOS and IoT Central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at Microsoft</dc:creator>
  <cp:lastModifiedBy>Dave Glover</cp:lastModifiedBy>
  <cp:revision>11</cp:revision>
  <cp:lastPrinted>2020-10-20T19:20:01Z</cp:lastPrinted>
  <dcterms:created xsi:type="dcterms:W3CDTF">2020-09-28T23:09:32Z</dcterms:created>
  <dcterms:modified xsi:type="dcterms:W3CDTF">2020-10-30T07:32:40Z</dcterms:modified>
</cp:coreProperties>
</file>